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8" d="100"/>
          <a:sy n="68" d="100"/>
        </p:scale>
        <p:origin x="-137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929618" cy="50006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развития МБУ ДО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«ДДТ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им.В.П.Чкалова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«Воспитание творчеством»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воспитательной системы Дворца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</a:t>
            </a:r>
            <a:r>
              <a:rPr lang="ru-RU" dirty="0" smtClean="0"/>
              <a:t>родителями</a:t>
            </a:r>
          </a:p>
          <a:p>
            <a:pPr lvl="1"/>
            <a:r>
              <a:rPr lang="ru-RU" dirty="0" smtClean="0"/>
              <a:t> родительский </a:t>
            </a:r>
            <a:r>
              <a:rPr lang="ru-RU" dirty="0" smtClean="0"/>
              <a:t>четверг, </a:t>
            </a:r>
            <a:endParaRPr lang="ru-RU" dirty="0" smtClean="0"/>
          </a:p>
          <a:p>
            <a:pPr lvl="1"/>
            <a:r>
              <a:rPr lang="ru-RU" dirty="0" smtClean="0"/>
              <a:t>разработка </a:t>
            </a:r>
            <a:r>
              <a:rPr lang="ru-RU" dirty="0" smtClean="0"/>
              <a:t>разделов в программы, </a:t>
            </a:r>
            <a:endParaRPr lang="ru-RU" dirty="0" smtClean="0"/>
          </a:p>
          <a:p>
            <a:pPr lvl="1"/>
            <a:r>
              <a:rPr lang="ru-RU" dirty="0" smtClean="0"/>
              <a:t>родительский </a:t>
            </a:r>
            <a:r>
              <a:rPr lang="ru-RU" dirty="0" smtClean="0"/>
              <a:t>совет </a:t>
            </a:r>
            <a:r>
              <a:rPr lang="ru-RU" dirty="0" smtClean="0"/>
              <a:t>Дворца</a:t>
            </a:r>
            <a:endParaRPr lang="ru-RU" dirty="0" smtClean="0"/>
          </a:p>
          <a:p>
            <a:r>
              <a:rPr lang="ru-RU" dirty="0" smtClean="0"/>
              <a:t>Модуль «</a:t>
            </a:r>
            <a:r>
              <a:rPr lang="ru-RU" dirty="0" err="1" smtClean="0"/>
              <a:t>Мы-Чкаловцы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Музей истории Дворца</a:t>
            </a:r>
          </a:p>
          <a:p>
            <a:r>
              <a:rPr lang="ru-RU" dirty="0" smtClean="0"/>
              <a:t>Детское самоуправление</a:t>
            </a:r>
          </a:p>
          <a:p>
            <a:r>
              <a:rPr lang="ru-RU" dirty="0" smtClean="0"/>
              <a:t>Кружковец-инструктор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I:\Коллективы\ИЗО\28.12.2014 Бал ИЗО-студии\IMG_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4604" y="3457134"/>
            <a:ext cx="3581868" cy="268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Обновление содержания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мега-проекта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Мы-вместе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ru-RU" dirty="0" smtClean="0"/>
              <a:t>Интерактивные конкурсы</a:t>
            </a:r>
          </a:p>
          <a:p>
            <a:r>
              <a:rPr lang="ru-RU" dirty="0" smtClean="0"/>
              <a:t>Сетевое взаимодействие с ВУЗами, новые площадки</a:t>
            </a:r>
          </a:p>
          <a:p>
            <a:r>
              <a:rPr lang="ru-RU" dirty="0" smtClean="0"/>
              <a:t>Городские профильные смены в ДООЦ «Звездочка»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Здание дворца\Само здание\1 для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9" y="285728"/>
            <a:ext cx="9127001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Здание дворца\Коридоры\SDC14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836" y="357166"/>
            <a:ext cx="3905278" cy="292895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890566"/>
            <a:ext cx="8472518" cy="56102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3100 детей</a:t>
            </a:r>
          </a:p>
          <a:p>
            <a:r>
              <a:rPr lang="ru-RU" dirty="0" smtClean="0"/>
              <a:t>от 5 до 18 лет</a:t>
            </a:r>
          </a:p>
          <a:p>
            <a:r>
              <a:rPr lang="ru-RU" dirty="0" smtClean="0"/>
              <a:t>172 педагога</a:t>
            </a:r>
          </a:p>
          <a:p>
            <a:r>
              <a:rPr lang="ru-RU" dirty="0" smtClean="0"/>
              <a:t>26 кандидатов и 4 доктора </a:t>
            </a:r>
          </a:p>
          <a:p>
            <a:pPr>
              <a:buNone/>
            </a:pPr>
            <a:r>
              <a:rPr lang="ru-RU" dirty="0" smtClean="0"/>
              <a:t>    наук</a:t>
            </a:r>
          </a:p>
          <a:p>
            <a:r>
              <a:rPr lang="ru-RU" dirty="0" smtClean="0"/>
              <a:t>8 Отличников просвещения </a:t>
            </a:r>
          </a:p>
          <a:p>
            <a:pPr>
              <a:buNone/>
            </a:pPr>
            <a:r>
              <a:rPr lang="ru-RU" dirty="0" smtClean="0"/>
              <a:t>    и Почетных работников </a:t>
            </a:r>
          </a:p>
          <a:p>
            <a:pPr>
              <a:buNone/>
            </a:pPr>
            <a:r>
              <a:rPr lang="ru-RU" dirty="0" smtClean="0"/>
              <a:t>    общего образования </a:t>
            </a:r>
          </a:p>
          <a:p>
            <a:r>
              <a:rPr lang="ru-RU" dirty="0" smtClean="0"/>
              <a:t>6 Заслуженных работников культуры</a:t>
            </a:r>
          </a:p>
          <a:p>
            <a:r>
              <a:rPr lang="ru-RU" dirty="0" smtClean="0"/>
              <a:t>30 % педагогов имеют высшую квалификационную категорию</a:t>
            </a:r>
          </a:p>
          <a:p>
            <a:r>
              <a:rPr lang="ru-RU" dirty="0" smtClean="0"/>
              <a:t>32 молодых педагога</a:t>
            </a:r>
          </a:p>
          <a:p>
            <a:r>
              <a:rPr lang="ru-RU" dirty="0" smtClean="0"/>
              <a:t>30% коллектива выпускники Дворца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ородской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Коллективы\Пост №1\2007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743618" cy="3071834"/>
          </a:xfrm>
          <a:prstGeom prst="rect">
            <a:avLst/>
          </a:prstGeom>
          <a:noFill/>
        </p:spPr>
      </p:pic>
      <p:pic>
        <p:nvPicPr>
          <p:cNvPr id="1027" name="Picture 3" descr="I:\Коллективы\КС\Фото для Лидера\x_ed63e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1413"/>
            <a:ext cx="4038588" cy="270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ДООЦ «Звездочка»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I:\Звездочка 2015 фото\Линейки\26.06_Линейка\SAM_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57562"/>
            <a:ext cx="4429156" cy="3321867"/>
          </a:xfrm>
          <a:prstGeom prst="rect">
            <a:avLst/>
          </a:prstGeom>
          <a:noFill/>
        </p:spPr>
      </p:pic>
      <p:pic>
        <p:nvPicPr>
          <p:cNvPr id="3074" name="Picture 2" descr="I:\Сборы 2015 Фотографии\Каратисты\IMG_60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4214842" cy="2809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00430" y="2571744"/>
            <a:ext cx="2071702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Точки роста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4786314" y="714356"/>
            <a:ext cx="3214710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98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Обновление содержания мега-проекта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Мы-вместе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786" y="785794"/>
            <a:ext cx="3214710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98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технического творчества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3286124"/>
            <a:ext cx="3214710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98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воспитательной системы Дворца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3214686"/>
            <a:ext cx="3214710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98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и повышение квалификации педагогов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488" y="4786322"/>
            <a:ext cx="3429024" cy="19288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698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образовательных возможностей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и повышение квалификации педагогов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r>
              <a:rPr lang="ru-RU" dirty="0" smtClean="0"/>
              <a:t>Университет педагогических знаний</a:t>
            </a:r>
          </a:p>
          <a:p>
            <a:r>
              <a:rPr lang="ru-RU" dirty="0" smtClean="0"/>
              <a:t>Мега-проект «Профессиональная компетентность»</a:t>
            </a:r>
          </a:p>
          <a:p>
            <a:r>
              <a:rPr lang="ru-RU" dirty="0" smtClean="0"/>
              <a:t>Стажерская площадка НИРО</a:t>
            </a:r>
          </a:p>
          <a:p>
            <a:r>
              <a:rPr lang="ru-RU" dirty="0" smtClean="0"/>
              <a:t>Программа сетевого взаимодействия с УРИО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технического 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857364"/>
            <a:ext cx="842968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Городской ресурсный центр по робототехнике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000372"/>
            <a:ext cx="842968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Федеральная экспериментальная программа по робототехнике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143380"/>
            <a:ext cx="842968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Интегрированная программа по робототехнике с разными видами технического творчества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286388"/>
            <a:ext cx="842968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технопарка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9124" y="4786322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29124" y="2500306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3643314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образовательных возможностей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формы обучения 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электронное</a:t>
            </a:r>
            <a:r>
              <a:rPr lang="ru-RU" dirty="0" smtClean="0"/>
              <a:t>, 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дистанционное</a:t>
            </a:r>
            <a:r>
              <a:rPr lang="ru-RU" dirty="0" smtClean="0"/>
              <a:t>, 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очно-заочное</a:t>
            </a:r>
            <a:endParaRPr lang="ru-RU" dirty="0" smtClean="0"/>
          </a:p>
          <a:p>
            <a:r>
              <a:rPr lang="ru-RU" dirty="0" smtClean="0"/>
              <a:t>Инклюзивное обучение (создание доступной среды)</a:t>
            </a:r>
          </a:p>
          <a:p>
            <a:r>
              <a:rPr lang="ru-RU" dirty="0" smtClean="0"/>
              <a:t>Сетевое взаимодействие с ВУЗами</a:t>
            </a:r>
          </a:p>
          <a:p>
            <a:r>
              <a:rPr lang="ru-RU" dirty="0" smtClean="0"/>
              <a:t>Учебные сборы в ДООЦ «Звездочка»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201</Words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Программа развития МБУ ДО  «ДДТ им.В.П.Чкалова» «Воспитание творчеством»</vt:lpstr>
      <vt:lpstr>Слайд 2</vt:lpstr>
      <vt:lpstr>Слайд 3</vt:lpstr>
      <vt:lpstr>Городской методический центр</vt:lpstr>
      <vt:lpstr>ДООЦ «Звездочка»</vt:lpstr>
      <vt:lpstr>Слайд 6</vt:lpstr>
      <vt:lpstr>Обучение и повышение квалификации педагогов </vt:lpstr>
      <vt:lpstr>Развитие технического творчества</vt:lpstr>
      <vt:lpstr>Расширение образовательных возможностей</vt:lpstr>
      <vt:lpstr>Развитие воспитательной системы Дворца</vt:lpstr>
      <vt:lpstr>Обновление содержания  мега-проекта «Мы-вместе»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развития МБУ ДО  «ДДТ им.В.П.Чкалова» «Воспитание творчеством»</dc:title>
  <dc:creator>ddtuser</dc:creator>
  <cp:lastModifiedBy>ddtuser</cp:lastModifiedBy>
  <cp:revision>22</cp:revision>
  <dcterms:created xsi:type="dcterms:W3CDTF">2016-12-03T17:48:11Z</dcterms:created>
  <dcterms:modified xsi:type="dcterms:W3CDTF">2016-12-04T12:04:36Z</dcterms:modified>
</cp:coreProperties>
</file>