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6" r:id="rId4"/>
    <p:sldId id="286" r:id="rId5"/>
    <p:sldId id="287" r:id="rId6"/>
    <p:sldId id="281" r:id="rId7"/>
    <p:sldId id="274" r:id="rId8"/>
    <p:sldId id="276" r:id="rId9"/>
    <p:sldId id="277" r:id="rId10"/>
    <p:sldId id="279" r:id="rId11"/>
    <p:sldId id="275" r:id="rId12"/>
    <p:sldId id="263" r:id="rId13"/>
    <p:sldId id="288" r:id="rId14"/>
    <p:sldId id="292" r:id="rId15"/>
    <p:sldId id="293" r:id="rId16"/>
    <p:sldId id="294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920880" cy="180019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Занятие № 6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</a:t>
            </a: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Организация индивидуальной работы с обучающимися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1740" y="5517232"/>
            <a:ext cx="4752528" cy="100811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Школа молодого педагога ОГБН ОО «ДТДМ»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Руководитель: Миткалева Л.А.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г. Ульяновск 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2021 г.</a:t>
            </a:r>
          </a:p>
          <a:p>
            <a:endParaRPr lang="ru-RU" dirty="0"/>
          </a:p>
        </p:txBody>
      </p:sp>
      <p:pic>
        <p:nvPicPr>
          <p:cNvPr id="4" name="Рисунок 3" descr="C:\Users\user\Desktop\занятие 6    2 г.о\и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8834" b="5780"/>
          <a:stretch/>
        </p:blipFill>
        <p:spPr bwMode="auto">
          <a:xfrm>
            <a:off x="2267744" y="2276872"/>
            <a:ext cx="4392488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761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564904"/>
            <a:ext cx="8568951" cy="356125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Реализация индивидуальной образовательной программы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позволяет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организовать: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проектную и исследовательскую деятельность обучающихся;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подготовку воспитанников к конкурсам, выставкам, конференциям, концертам и др.;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сопровождение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одарённых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обучающихся;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образовательный процесс для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обучающихся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ограниченными возможностями;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дистанционное обучение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обучающихся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прочее.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904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Реализация индивидуальной образовательной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32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2708920"/>
            <a:ext cx="4536504" cy="367240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Индивидуальная образовательная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траектория (ИОТ)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 это временной порядок реализации индивидуальной образовательной программы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учётом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конкретных условий образовательного процесса в образовательном учреждении.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Важно проектировать траекторию обучения в соответствии с психологическими особенностями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обучающегося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образовательными потребностями.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Индивидуальная образовательная траектория (ИОТ)</a:t>
            </a:r>
          </a:p>
        </p:txBody>
      </p:sp>
      <p:pic>
        <p:nvPicPr>
          <p:cNvPr id="4" name="Рисунок 3" descr="C:\Users\user\Desktop\занятие 6    2 г.о\и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9" r="2565" b="12500"/>
          <a:stretch/>
        </p:blipFill>
        <p:spPr bwMode="auto">
          <a:xfrm>
            <a:off x="251520" y="2780928"/>
            <a:ext cx="4176464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92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450267"/>
            <a:ext cx="2808312" cy="41074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Разработка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индивидуальной образовательной траектории обеспечит положительную динамику творческой самореализации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обучающихся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учебно-познавательной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Разработка </a:t>
            </a: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индивидуальной образовательной траектории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420887"/>
            <a:ext cx="5544616" cy="410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662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708921"/>
            <a:ext cx="4896544" cy="30963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Показатели творческой самореализации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обучающихся 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учебно-познавательной деятельности: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познавательная самостоятельность;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мотивация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творческой деятельности;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творческая активность;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развитие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творческого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мышления        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 характеристикам «гибкость» и «оригинальность»);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оценка (самооценка) готовности к творческой самореализации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8064896" cy="15785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Показатели творческой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самореализации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C:\Users\user\Desktop\занятие 6    2 г.о\и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" t="5577" r="3340" b="6539"/>
          <a:stretch/>
        </p:blipFill>
        <p:spPr bwMode="auto">
          <a:xfrm>
            <a:off x="5235590" y="3068960"/>
            <a:ext cx="3588246" cy="2389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398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04864"/>
            <a:ext cx="5256583" cy="46531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Федеральном законе  "Об образовании в Российской федерации" от 29.12.2012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№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273-ФЗ (ст.77) термин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одарённые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дети"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употребляется в формулировке – "дети, проявившие выдающиеся способности". Это ребята, которые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своём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уровне развития несколько превосходят сверстников.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Успех  "особенного"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 много зависит от тех условий, в которых он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растёт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развивается: от заботы и внимания родителей, педагогов и в целом от окружающего социума.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Поэтому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одной из задач системы образования и воспитания сегодня, а дополнительного образования в частности, является развитие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одарённости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 всесторонняя поддержка детей,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проявивших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выдающие способности в том или ином виде деятельности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Обучение одарённых детей </a:t>
            </a:r>
            <a:endParaRPr lang="ru-RU" dirty="0"/>
          </a:p>
        </p:txBody>
      </p:sp>
      <p:pic>
        <p:nvPicPr>
          <p:cNvPr id="4" name="Рисунок 3" descr="C:\Users\user\Desktop\занятие 6    2 г.о\и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7692" r="13736"/>
          <a:stretch/>
        </p:blipFill>
        <p:spPr bwMode="auto">
          <a:xfrm>
            <a:off x="5724128" y="2564904"/>
            <a:ext cx="3240360" cy="40324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3239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36912"/>
            <a:ext cx="8640959" cy="403244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Программы обучения детей, проявивших выдающиеся способности, отличаются по содержанию, процессу освоения, ожидаемым результатам и среде обучения – отсюда их гибкость и вариативность.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Использование индивидуальной формы позволяет учесть все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особенности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обучающегося, одновременно включая его в деятельность всего объединения, что способствует активной социализации, укреплению самооценки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комфортно-конкурентной среде и ситуации успеха. Это становится основной задачей педагога дополнительного образования в работе с "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одарённым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" ребенком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Рекомендовать обучающемуся переход на индивидуальный образовательный маршрут педагог дополнительного образования может по результатам мониторинга освоения дополнительной общеобразовательной программы, на основе наблюдения и личных успехов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Важно учитывать, что реализация данной формы организации образовательной деятельности возможна только при согласии родителей (законных представителей) и по их заявлению.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4546848" cy="144016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Обучение одарённых детей </a:t>
            </a:r>
            <a:endParaRPr lang="ru-RU" dirty="0"/>
          </a:p>
        </p:txBody>
      </p:sp>
      <p:pic>
        <p:nvPicPr>
          <p:cNvPr id="4" name="Рисунок 3" descr="C:\Users\user\Desktop\о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384376" cy="1815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58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334145"/>
            <a:ext cx="8640959" cy="453650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Программа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индивидуального образовательного маршрута рассматривается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педагогическим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советом.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Реализация ИОМ в рамках дополнительной общеобразовательной программы осуществляется в соответствии с общим расписанием занятий объединения. Если индивидуальная программа обучения требует дополнительных занятий,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обучающимся составляется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отдельное расписание учебных занятий.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Индивидуальный образовательный маршрут является приложением к дополнительной общеобразовательной программе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составляется 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каждого ребенка, по определенной схеме,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закреплённой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Положении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Индивидуальный подход в обучении одарённых детей –  это уникальная возможность выстроить собственную жизненную траекторию каждого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ребёнка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научить его решать самые сложные и самые интересные задачи!</a:t>
            </a: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680520" cy="18002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Обучение одарённых детей </a:t>
            </a:r>
            <a:endParaRPr lang="ru-RU" dirty="0"/>
          </a:p>
        </p:txBody>
      </p:sp>
      <p:pic>
        <p:nvPicPr>
          <p:cNvPr id="4" name="Рисунок 3" descr="C:\Users\user\Desktop\о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62" b="7692"/>
          <a:stretch/>
        </p:blipFill>
        <p:spPr bwMode="auto">
          <a:xfrm>
            <a:off x="367299" y="332656"/>
            <a:ext cx="2952328" cy="1831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134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8295" y="2852936"/>
            <a:ext cx="8640959" cy="3489251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Главным достоинством индивидуального обучения является то, что оно позволяет адаптировать содержание, методы, формы, темп обучения к индивидуальным особенностям каждого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обучающегося,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следить за его продвижением в обучении, вносить необходимую коррекцию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Это позволяет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обучающемуся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работать экономно, контролировать свои затраты, что гарантирует успех в обучении.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4824536" cy="136248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ЗАКЛЮЧЕНИЕ</a:t>
            </a:r>
            <a:endParaRPr lang="ru-RU" sz="5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C:\Users\user\Desktop\занятие 6    2 г.о\и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r="18591" b="8065"/>
          <a:stretch/>
        </p:blipFill>
        <p:spPr bwMode="auto">
          <a:xfrm>
            <a:off x="6084168" y="332656"/>
            <a:ext cx="2736304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411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564904"/>
            <a:ext cx="8640960" cy="417646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приоритете образовательных организаций, реализующих дополнительные общеобразовательные программы, не только повышение качества образования, но и создание педагогических условий для решения проблемы адаптации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обучающихся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окружающем социуме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Индивидуализация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обучения рассматривается как совместная деятельность педагога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обучающегося.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Творческая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свободная от стандартов образовательная среда в дополнительном образовании позволяет удовлетворить запросы каждого конкретного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обучающегося,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используя потенциал его свободного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времени.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239906"/>
            <a:ext cx="5616624" cy="179452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ПРИОРИТЕТНЫЕ НАПРАВЛЕНИЯ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C:\Users\user\Desktop\занятие 6    2 г.о\и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t="2500" r="13941" b="2500"/>
          <a:stretch/>
        </p:blipFill>
        <p:spPr bwMode="auto">
          <a:xfrm>
            <a:off x="323528" y="332384"/>
            <a:ext cx="2880320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087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818656"/>
            <a:ext cx="5544615" cy="3240360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Технология индивидуализации обучения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такая технология обучения, при которой индивидуальный подход и индивидуальная форма обучения являются приоритетными (Инге Унт, В.Д.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Шадриков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87220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Технология индивидуализации обучения </a:t>
            </a:r>
            <a:endParaRPr lang="ru-RU" sz="31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C:\Users\user\Desktop\занятие 6    2 г.о\и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3" r="21667" b="17500"/>
          <a:stretch/>
        </p:blipFill>
        <p:spPr bwMode="auto">
          <a:xfrm>
            <a:off x="5940152" y="2780928"/>
            <a:ext cx="2952328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004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2" y="2708920"/>
            <a:ext cx="4392488" cy="345069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Индивидуальный подход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обучении предполагает, что педагогический процесс проходит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учётом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индивидуальных способностей обучающихся (темперамента, характера, склонностей, мотивов, интересов и т. д.).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Индивидуальный подход</a:t>
            </a:r>
            <a:endParaRPr lang="ru-RU" dirty="0"/>
          </a:p>
        </p:txBody>
      </p:sp>
      <p:pic>
        <p:nvPicPr>
          <p:cNvPr id="4" name="Рисунок 3" descr="C:\Users\user\Desktop\занятие 6    2 г.о\и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6" b="3645"/>
          <a:stretch/>
        </p:blipFill>
        <p:spPr bwMode="auto">
          <a:xfrm>
            <a:off x="323528" y="2831903"/>
            <a:ext cx="4104253" cy="3041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5766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640959" cy="374441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школе индивидуализация обучения осуществляется со стороны учителя,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организации дополнительного образования детей – со стороны самого обучающегося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, потому что он идёт заниматься в то объединение, которое ему интересно.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Для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успешной реализации индивидуального подхода в обучении педагог в своей деятельности использует различные формы и методы с целью достижения оптимальных результатов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образовательного процесса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отношению к каждому обучающемуся.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Условия индивидуальной образовательной деятельности: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индивидуализация образовательного процесса;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расширение пространства социальной деятельности обучающихся;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организация пространства рефлексии;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освоение обучающимися универсальных способов деятельности: творчество, исследование, проектирование, управление.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Условия индивидуальной образовательной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84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9872" y="2636912"/>
            <a:ext cx="5472608" cy="3934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Обучающиеся,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занимающиеся по программе индивидуального обучения (обучение игре на музыкальных инструментах, программа студии бальных танцев и т.д.).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Одарённые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дети, имеющие высокие достижения на областном, Всероссийском и международном уровне.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Обучающиеся, которые занимаются исследовательской, опытно-экспериментальной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деятельностью.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Обучающиеся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ОВЗ, имеющие медицинские показания для индивидуального обучения.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8328"/>
            <a:ext cx="8291264" cy="121846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Индивидуальное обучение</a:t>
            </a:r>
            <a:br>
              <a:rPr lang="ru-RU" sz="49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(обучающиеся)</a:t>
            </a:r>
            <a:endParaRPr lang="ru-RU" sz="3600" i="1" dirty="0"/>
          </a:p>
        </p:txBody>
      </p:sp>
      <p:pic>
        <p:nvPicPr>
          <p:cNvPr id="5" name="Рисунок 4" descr="C:\Users\user\Desktop\занятие 6    2 г.о\и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16835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32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2276872"/>
            <a:ext cx="3960440" cy="3849291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Индивидуальная образовательная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программа (ИОП)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это нормативный документ, определяющий личностно-значимые цели обучения, содержание учебного материала, формы и сроки его изучения, а также критерии результативности.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Индивидуальная образовательная программа (ИОП)</a:t>
            </a:r>
          </a:p>
        </p:txBody>
      </p:sp>
      <p:pic>
        <p:nvPicPr>
          <p:cNvPr id="4" name="Рисунок 3" descr="C:\Users\user\Desktop\занятие 6    2 г.о\и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4017" r="2952" b="3555"/>
          <a:stretch/>
        </p:blipFill>
        <p:spPr bwMode="auto">
          <a:xfrm>
            <a:off x="4283968" y="2852936"/>
            <a:ext cx="4580141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347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1" cy="410445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Индивидуальная образовательная программа выполняет следующие функции: 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нормативную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(фиксирует нагрузку обучающегося, закрепляет порядок выполнения учебного плана и выбора образовательного маршрута); 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информационную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(информирует о совокупности образовательной деятельности обучающегося в течение определенного времени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мотивационную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(определяет цели и результаты образовательной деятельности обучающегося); 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организационную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(определяет виды образовательной деятельности обучающегося, формы взаимодействия и диагностики);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самоопределения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(позволяет реализовать потребности в самоопределении на основе реализации образовательного выбора).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Функции индивидуальной образовательной программы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084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36912"/>
            <a:ext cx="8640959" cy="36332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Работая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 индивидуальной образовательной программе, обучающиеся: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учатся планировать свою познавательную деятельность;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активно используют учебную, научно-популярную, специальную литературу, цифровые образовательные ресурсы и Интернет;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осознают свою ответственность за результаты обучения;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осуществляют самооценку и самоконтроль;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осваивают способы представления результатов учебного труда и т. п.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57850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Работа </a:t>
            </a: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по индивидуальной образовательной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681519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E5BDDC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1287</TotalTime>
  <Words>868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Занятие № 6  «Организация индивидуальной работы с обучающимися»</vt:lpstr>
      <vt:lpstr>ПРИОРИТЕТНЫЕ НАПРАВЛЕНИЯ</vt:lpstr>
      <vt:lpstr>Технология индивидуализации обучения </vt:lpstr>
      <vt:lpstr>Индивидуальный подход</vt:lpstr>
      <vt:lpstr>Условия индивидуальной образовательной деятельности</vt:lpstr>
      <vt:lpstr>Индивидуальное обучение (обучающиеся)</vt:lpstr>
      <vt:lpstr>Индивидуальная образовательная программа (ИОП)</vt:lpstr>
      <vt:lpstr>Функции индивидуальной образовательной программы </vt:lpstr>
      <vt:lpstr>Работа по индивидуальной образовательной программе</vt:lpstr>
      <vt:lpstr>Реализация индивидуальной образовательной программы</vt:lpstr>
      <vt:lpstr>Индивидуальная образовательная траектория (ИОТ)</vt:lpstr>
      <vt:lpstr>Разработка индивидуальной образовательной траектории</vt:lpstr>
      <vt:lpstr>Показатели творческой самореализации</vt:lpstr>
      <vt:lpstr>Обучение одарённых детей </vt:lpstr>
      <vt:lpstr>Обучение одарённых детей </vt:lpstr>
      <vt:lpstr>Обучение одарённых детей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Миткалева</cp:lastModifiedBy>
  <cp:revision>105</cp:revision>
  <dcterms:created xsi:type="dcterms:W3CDTF">2019-02-20T12:55:34Z</dcterms:created>
  <dcterms:modified xsi:type="dcterms:W3CDTF">2021-02-26T09:14:00Z</dcterms:modified>
</cp:coreProperties>
</file>