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D58E2-DAFB-419F-8671-EC16B16C3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CABE54-0C2F-4E56-B9E5-0E9307890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EAA094-CC06-4F10-8E4F-7527251E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B4051-2249-4AA2-B8AD-9FFA51E2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C98453-EA6B-460D-B2F2-7818A07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6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E41D87-C819-43FD-8D94-258CF0EB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B8E710-0D58-44FB-90C8-FAB1C2640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1644B2-20FA-4D54-9400-DD4BAFBC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5FC838-A61D-4872-AC7A-B7EB0646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8A2C8A-729B-4DB9-93BE-636BF04D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1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5A03479-A884-4F97-BE5B-B0BE2B707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0CE64C-7A02-4DA0-AA37-C605AD396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35B8D6-BBBD-424D-8A39-BB0019D1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99C09A-58EB-4454-988C-1BD25E82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763505-B052-45AC-931D-05ED682A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DC7CD-CB68-4E16-9146-C96915ED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96816A-85B8-4C93-A24E-0AA6002D6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059F4D-C806-404F-A2AD-6EDEB4B9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32D918-1A27-4BB4-B078-59E93C26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32B894-5BE7-437D-82FF-6597893A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4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18BCB-C7C2-48E7-AB5C-B0A98D6F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73CAB7-0168-45CC-AB37-119BFB25C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046870-77F8-430F-9A56-28B5F072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9097C7-3891-493F-9BDE-A7BD8EAD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6491E-2A31-43EA-B8EE-9B4BB6A8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DECBF6-91F4-4B8B-A3AF-833A750B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E611A2-A541-4921-83C9-E01047670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8576FE-6B40-4E31-ADF6-BA2DAFB4B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7B8F61-4A6D-4E0D-A76C-F4E17D86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B9F1B6-BFC3-4FA4-810E-901AF6E0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641F3A-902C-4540-94EE-A1F0933E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3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9B2C8-AD87-4DCF-A021-E069824B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6512BA-5FF6-4C96-BF38-FE25799A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A6102E-739F-4551-A654-C4C54BE89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8A344A6-A7A1-42B3-A240-22094AC4E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0324641-B8A6-47F3-AFCE-772AEBB83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DECC110-B25B-4D52-AF7D-CA55DED6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014E169-1D43-4E1D-81CD-3206ADCF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18749E-7283-418D-8988-BCED3310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4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91CA9F-0AC0-4EFF-8407-7E4CC9D3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456F091-3DE3-4964-9677-0B892688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2F991CB-6C19-438D-B532-893C6FCE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E54528-02AA-495A-80F0-7F6C7EDD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6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907AE7-1EF9-497A-8621-6296F171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0259714-795E-4407-8961-ED7245B1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50888E-57C0-4323-AD36-4644D0A0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7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DF2439-5821-4D2E-9A2B-30397CC6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4A5537-DA6A-45A4-8B5B-9F64DE573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5848F3-26F2-4922-AD6A-41B1B2616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8BFAE2-E1FB-4F02-BA93-A8C6BBDE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FDD1ED-25E0-4912-B648-71DBB8BE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AE3B43-560F-4DB4-BECF-30F7A2D1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3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2F935E-5BA1-4C59-802B-44E40E29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20A501E-E1AC-4DA0-A56B-F2BF1A15C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CA593B-FFF6-416E-A2B4-5AE4C0555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E721D5-D4E3-4F5B-B69F-10C523A5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BE2C00-6DFA-4473-9B12-104ECD96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B481B7-13C6-40FC-A46E-9B5F0939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4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78203-6227-4D93-AB18-4D8FE524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B1BBB4-193E-4794-9547-EE514F0BE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FDE116-B22E-45AC-BD48-E85CB2697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1911-7802-4FB1-BDD4-1A817D197A3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243A41-9B01-4BDF-BFCB-C7684C7D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BFF2F0-518E-4FE0-B841-9C36A964A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1D73-C3E6-438C-AAB6-CE502E97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cit73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B51FFF-794A-4421-BC9C-E49086ED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6" y="1084556"/>
            <a:ext cx="10952607" cy="5539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AFD179-5092-4BB5-8CED-38DCD01BBBE9}"/>
              </a:ext>
            </a:extLst>
          </p:cNvPr>
          <p:cNvSpPr txBox="1"/>
          <p:nvPr/>
        </p:nvSpPr>
        <p:spPr>
          <a:xfrm>
            <a:off x="135603" y="345892"/>
            <a:ext cx="469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Для подачи заявки необходимо открыть сайт: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xmlns="" id="{0E577EF1-3BF6-4FAF-A140-FD10DF476CE7}"/>
              </a:ext>
            </a:extLst>
          </p:cNvPr>
          <p:cNvSpPr txBox="1"/>
          <p:nvPr/>
        </p:nvSpPr>
        <p:spPr>
          <a:xfrm>
            <a:off x="135603" y="715224"/>
            <a:ext cx="971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Навигатор дополнительного </a:t>
            </a:r>
            <a:r>
              <a:rPr lang="ru-RU" dirty="0" smtClean="0">
                <a:solidFill>
                  <a:srgbClr val="00B0F0"/>
                </a:solidFill>
              </a:rPr>
              <a:t>образования по ссылке 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navigator.cit73.ru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7AC6A1-103F-413E-9EED-4E0F60CFB369}"/>
              </a:ext>
            </a:extLst>
          </p:cNvPr>
          <p:cNvSpPr txBox="1"/>
          <p:nvPr/>
        </p:nvSpPr>
        <p:spPr>
          <a:xfrm>
            <a:off x="177553" y="234350"/>
            <a:ext cx="216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Войти в систему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47F0F7-3F2A-4AE5-B9E1-73935674B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603682"/>
            <a:ext cx="8657469" cy="43785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EC46091-4C69-4B7B-94F1-34A4D3DFE155}"/>
              </a:ext>
            </a:extLst>
          </p:cNvPr>
          <p:cNvSpPr/>
          <p:nvPr/>
        </p:nvSpPr>
        <p:spPr>
          <a:xfrm>
            <a:off x="8124809" y="683581"/>
            <a:ext cx="710213" cy="186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280E135F-53DD-4613-81B1-B52B1395CD62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2343705" y="419016"/>
            <a:ext cx="5781104" cy="357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532748-7542-4C4A-91CB-053903621484}"/>
              </a:ext>
            </a:extLst>
          </p:cNvPr>
          <p:cNvSpPr txBox="1"/>
          <p:nvPr/>
        </p:nvSpPr>
        <p:spPr>
          <a:xfrm>
            <a:off x="8993079" y="683581"/>
            <a:ext cx="3021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Вход осуществляется через госуслуги.</a:t>
            </a:r>
          </a:p>
          <a:p>
            <a:pPr algn="just"/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995AA36-AE03-433D-8E27-0852212E0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142" y="1214913"/>
            <a:ext cx="2209294" cy="376736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7986A1C-2C6C-4CA8-A560-493EB074AE2C}"/>
              </a:ext>
            </a:extLst>
          </p:cNvPr>
          <p:cNvSpPr/>
          <p:nvPr/>
        </p:nvSpPr>
        <p:spPr>
          <a:xfrm>
            <a:off x="8993079" y="597906"/>
            <a:ext cx="3116063" cy="456889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756CBA-C86D-4777-85B4-F647C1934AEA}"/>
              </a:ext>
            </a:extLst>
          </p:cNvPr>
          <p:cNvSpPr txBox="1"/>
          <p:nvPr/>
        </p:nvSpPr>
        <p:spPr>
          <a:xfrm>
            <a:off x="177553" y="6069652"/>
            <a:ext cx="95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Ввести логин и пароль от госуслуг. После успешной авторизации откроется ваш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140629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D5C764-9DA6-4FC3-BEB3-8AF2F21E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6" y="706684"/>
            <a:ext cx="9006843" cy="4989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1BB57C-01DD-45FF-AD21-0CEE580555EA}"/>
              </a:ext>
            </a:extLst>
          </p:cNvPr>
          <p:cNvSpPr txBox="1"/>
          <p:nvPr/>
        </p:nvSpPr>
        <p:spPr>
          <a:xfrm>
            <a:off x="9479383" y="3059668"/>
            <a:ext cx="2597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Выбираем программу из списка.</a:t>
            </a:r>
          </a:p>
          <a:p>
            <a:r>
              <a:rPr lang="ru-RU" dirty="0"/>
              <a:t>Для создания заявки на обучение необходимо нажать на кнопку </a:t>
            </a:r>
            <a:r>
              <a:rPr lang="ru-RU" u="sng" dirty="0"/>
              <a:t>Записаться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7930F0E-E216-4A62-894C-229661DB59A2}"/>
              </a:ext>
            </a:extLst>
          </p:cNvPr>
          <p:cNvSpPr/>
          <p:nvPr/>
        </p:nvSpPr>
        <p:spPr>
          <a:xfrm>
            <a:off x="3847910" y="4255130"/>
            <a:ext cx="678824" cy="235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B50EBACB-A260-42F4-9E2E-38ADCAD2F8AA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4526734" y="3936831"/>
            <a:ext cx="4952649" cy="4359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951277-3057-40D6-A5AA-FEE62B715910}"/>
              </a:ext>
            </a:extLst>
          </p:cNvPr>
          <p:cNvSpPr txBox="1"/>
          <p:nvPr/>
        </p:nvSpPr>
        <p:spPr>
          <a:xfrm>
            <a:off x="126748" y="158656"/>
            <a:ext cx="334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Создание заявки на обучение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9C5C610-6F5E-4CD7-9290-32BAA31ECF2D}"/>
              </a:ext>
            </a:extLst>
          </p:cNvPr>
          <p:cNvSpPr/>
          <p:nvPr/>
        </p:nvSpPr>
        <p:spPr>
          <a:xfrm>
            <a:off x="1303020" y="2133600"/>
            <a:ext cx="1226820" cy="3562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430AB7-FE3E-4594-8EA7-E1EA99DDC81E}"/>
              </a:ext>
            </a:extLst>
          </p:cNvPr>
          <p:cNvSpPr txBox="1"/>
          <p:nvPr/>
        </p:nvSpPr>
        <p:spPr>
          <a:xfrm>
            <a:off x="461727" y="6093056"/>
            <a:ext cx="338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Фильтры для поиска программы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785E23B0-6596-4573-A730-6EBAB5B2511D}"/>
              </a:ext>
            </a:extLst>
          </p:cNvPr>
          <p:cNvCxnSpPr>
            <a:stCxn id="26" idx="0"/>
            <a:endCxn id="25" idx="2"/>
          </p:cNvCxnSpPr>
          <p:nvPr/>
        </p:nvCxnSpPr>
        <p:spPr>
          <a:xfrm flipH="1" flipV="1">
            <a:off x="1916430" y="5695934"/>
            <a:ext cx="238389" cy="397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3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2E672D-C76A-4166-BA7F-BC758D61D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2" y="567721"/>
            <a:ext cx="7744186" cy="43871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951277-3057-40D6-A5AA-FEE62B715910}"/>
              </a:ext>
            </a:extLst>
          </p:cNvPr>
          <p:cNvSpPr txBox="1"/>
          <p:nvPr/>
        </p:nvSpPr>
        <p:spPr>
          <a:xfrm>
            <a:off x="126748" y="158656"/>
            <a:ext cx="334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Создание заявки на обучение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430AB7-FE3E-4594-8EA7-E1EA99DDC81E}"/>
              </a:ext>
            </a:extLst>
          </p:cNvPr>
          <p:cNvSpPr txBox="1"/>
          <p:nvPr/>
        </p:nvSpPr>
        <p:spPr>
          <a:xfrm>
            <a:off x="8523977" y="1990785"/>
            <a:ext cx="28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Выбрать группу из списка доступных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CCD8D65-CCF4-430A-AE59-CEBBDDDED3C4}"/>
              </a:ext>
            </a:extLst>
          </p:cNvPr>
          <p:cNvSpPr/>
          <p:nvPr/>
        </p:nvSpPr>
        <p:spPr>
          <a:xfrm>
            <a:off x="914400" y="3512745"/>
            <a:ext cx="6214370" cy="271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EEB284C4-A054-4287-B0F8-B71377E624C2}"/>
              </a:ext>
            </a:extLst>
          </p:cNvPr>
          <p:cNvCxnSpPr>
            <a:cxnSpLocks/>
            <a:stCxn id="26" idx="1"/>
            <a:endCxn id="4" idx="3"/>
          </p:cNvCxnSpPr>
          <p:nvPr/>
        </p:nvCxnSpPr>
        <p:spPr>
          <a:xfrm flipH="1">
            <a:off x="7128770" y="2313951"/>
            <a:ext cx="1395207" cy="13345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77EE6F6-5B37-417B-BCA1-7D807F1CB53C}"/>
              </a:ext>
            </a:extLst>
          </p:cNvPr>
          <p:cNvSpPr txBox="1"/>
          <p:nvPr/>
        </p:nvSpPr>
        <p:spPr>
          <a:xfrm>
            <a:off x="8523977" y="3952930"/>
            <a:ext cx="3418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Выбрать способ оплаты (Способов оплаты может быть несколько)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D5EEB62-3171-4327-9F98-84DA4B9E4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45"/>
          <a:stretch/>
        </p:blipFill>
        <p:spPr>
          <a:xfrm>
            <a:off x="9057826" y="2879466"/>
            <a:ext cx="2170503" cy="68098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9FD4E96-F708-43B1-938E-5742D6CF60CC}"/>
              </a:ext>
            </a:extLst>
          </p:cNvPr>
          <p:cNvSpPr/>
          <p:nvPr/>
        </p:nvSpPr>
        <p:spPr>
          <a:xfrm>
            <a:off x="914399" y="3932808"/>
            <a:ext cx="6214370" cy="271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4AC0FE8C-2080-45B6-AC7A-44B0D0264E16}"/>
              </a:ext>
            </a:extLst>
          </p:cNvPr>
          <p:cNvCxnSpPr>
            <a:cxnSpLocks/>
            <a:stCxn id="27" idx="1"/>
            <a:endCxn id="29" idx="3"/>
          </p:cNvCxnSpPr>
          <p:nvPr/>
        </p:nvCxnSpPr>
        <p:spPr>
          <a:xfrm flipH="1" flipV="1">
            <a:off x="7128769" y="4068610"/>
            <a:ext cx="1395208" cy="345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451CAB9-D3CA-4D31-8875-C6560D5CB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629" y="4876260"/>
            <a:ext cx="267689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2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951277-3057-40D6-A5AA-FEE62B715910}"/>
              </a:ext>
            </a:extLst>
          </p:cNvPr>
          <p:cNvSpPr txBox="1"/>
          <p:nvPr/>
        </p:nvSpPr>
        <p:spPr>
          <a:xfrm>
            <a:off x="126748" y="158656"/>
            <a:ext cx="334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Создание заявки на обучение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430AB7-FE3E-4594-8EA7-E1EA99DDC81E}"/>
              </a:ext>
            </a:extLst>
          </p:cNvPr>
          <p:cNvSpPr txBox="1"/>
          <p:nvPr/>
        </p:nvSpPr>
        <p:spPr>
          <a:xfrm>
            <a:off x="276862" y="3529634"/>
            <a:ext cx="4777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Внести информацию о заявителе.</a:t>
            </a:r>
          </a:p>
          <a:p>
            <a:pPr algn="ctr"/>
            <a:r>
              <a:rPr lang="ru-RU" dirty="0"/>
              <a:t>Обязательные поля – Удостоверение личности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77EE6F6-5B37-417B-BCA1-7D807F1CB53C}"/>
              </a:ext>
            </a:extLst>
          </p:cNvPr>
          <p:cNvSpPr txBox="1"/>
          <p:nvPr/>
        </p:nvSpPr>
        <p:spPr>
          <a:xfrm>
            <a:off x="6640499" y="4325791"/>
            <a:ext cx="474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Внести информацию по ребёнку.</a:t>
            </a:r>
          </a:p>
          <a:p>
            <a:pPr algn="ctr"/>
            <a:r>
              <a:rPr lang="ru-RU" dirty="0"/>
              <a:t>Обязательное поле – Удостоверение личности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85027F-34A9-415F-A861-C03E03DF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3" y="701902"/>
            <a:ext cx="4791307" cy="26264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39F251-B2E9-4C19-9DA4-182827AE6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65" y="635978"/>
            <a:ext cx="5291262" cy="353332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68728E-826A-417A-84A1-6A6E4503B7D4}"/>
              </a:ext>
            </a:extLst>
          </p:cNvPr>
          <p:cNvSpPr/>
          <p:nvPr/>
        </p:nvSpPr>
        <p:spPr>
          <a:xfrm>
            <a:off x="126748" y="527988"/>
            <a:ext cx="5291262" cy="444413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6B82070-733E-46F5-BB2F-79C280D023BE}"/>
              </a:ext>
            </a:extLst>
          </p:cNvPr>
          <p:cNvSpPr/>
          <p:nvPr/>
        </p:nvSpPr>
        <p:spPr>
          <a:xfrm>
            <a:off x="6096000" y="337351"/>
            <a:ext cx="5729056" cy="49626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9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951277-3057-40D6-A5AA-FEE62B715910}"/>
              </a:ext>
            </a:extLst>
          </p:cNvPr>
          <p:cNvSpPr txBox="1"/>
          <p:nvPr/>
        </p:nvSpPr>
        <p:spPr>
          <a:xfrm>
            <a:off x="126748" y="158656"/>
            <a:ext cx="334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Создание заявки на обучение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77EE6F6-5B37-417B-BCA1-7D807F1CB53C}"/>
              </a:ext>
            </a:extLst>
          </p:cNvPr>
          <p:cNvSpPr txBox="1"/>
          <p:nvPr/>
        </p:nvSpPr>
        <p:spPr>
          <a:xfrm>
            <a:off x="231658" y="2344537"/>
            <a:ext cx="236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Заполнить Адрес регистрации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13180D-A286-4AF1-B6C3-1C4FC5AE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55" y="685270"/>
            <a:ext cx="6166237" cy="44633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6D7092F-5848-44AD-8BFD-E71E26B32551}"/>
              </a:ext>
            </a:extLst>
          </p:cNvPr>
          <p:cNvSpPr/>
          <p:nvPr/>
        </p:nvSpPr>
        <p:spPr>
          <a:xfrm>
            <a:off x="3070783" y="927172"/>
            <a:ext cx="2891660" cy="3710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341AB049-5B50-4528-9A67-12A5C33DDDA3}"/>
              </a:ext>
            </a:extLst>
          </p:cNvPr>
          <p:cNvCxnSpPr>
            <a:cxnSpLocks/>
            <a:stCxn id="27" idx="3"/>
            <a:endCxn id="6" idx="1"/>
          </p:cNvCxnSpPr>
          <p:nvPr/>
        </p:nvCxnSpPr>
        <p:spPr>
          <a:xfrm>
            <a:off x="2596915" y="2667703"/>
            <a:ext cx="410440" cy="249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BA406B-E7A4-44AA-940C-61245B62E4E5}"/>
              </a:ext>
            </a:extLst>
          </p:cNvPr>
          <p:cNvSpPr txBox="1"/>
          <p:nvPr/>
        </p:nvSpPr>
        <p:spPr>
          <a:xfrm>
            <a:off x="3892929" y="5464817"/>
            <a:ext cx="413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Адрес регистрации совпадает с Адресом проживания, то нажать на кнопку совпадает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7C6AF8A0-52DD-46B8-8348-FEC394F70D38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5003654" y="5107002"/>
            <a:ext cx="958789" cy="357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F847429-3B8A-439B-A3D2-A6F1F4F94C7B}"/>
              </a:ext>
            </a:extLst>
          </p:cNvPr>
          <p:cNvSpPr/>
          <p:nvPr/>
        </p:nvSpPr>
        <p:spPr>
          <a:xfrm>
            <a:off x="3007355" y="4808222"/>
            <a:ext cx="2891660" cy="281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7E7DFCF-BD1B-4585-B3DF-486B197E41A7}"/>
              </a:ext>
            </a:extLst>
          </p:cNvPr>
          <p:cNvSpPr txBox="1"/>
          <p:nvPr/>
        </p:nvSpPr>
        <p:spPr>
          <a:xfrm>
            <a:off x="9237020" y="1961056"/>
            <a:ext cx="289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Адрес проживания не совпадает с адресом регистрации, то заполнить поле Адрес проживания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3E3FC32-04C3-4DFD-9303-8EFA2609B5AE}"/>
              </a:ext>
            </a:extLst>
          </p:cNvPr>
          <p:cNvSpPr/>
          <p:nvPr/>
        </p:nvSpPr>
        <p:spPr>
          <a:xfrm>
            <a:off x="6054517" y="927172"/>
            <a:ext cx="2788533" cy="3710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D9610E43-1DF9-4B10-969D-0C7EE560940A}"/>
              </a:ext>
            </a:extLst>
          </p:cNvPr>
          <p:cNvCxnSpPr>
            <a:stCxn id="22" idx="1"/>
          </p:cNvCxnSpPr>
          <p:nvPr/>
        </p:nvCxnSpPr>
        <p:spPr>
          <a:xfrm flipH="1">
            <a:off x="8843050" y="2561221"/>
            <a:ext cx="393970" cy="2263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0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951277-3057-40D6-A5AA-FEE62B715910}"/>
              </a:ext>
            </a:extLst>
          </p:cNvPr>
          <p:cNvSpPr txBox="1"/>
          <p:nvPr/>
        </p:nvSpPr>
        <p:spPr>
          <a:xfrm>
            <a:off x="126748" y="158656"/>
            <a:ext cx="334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Создание заявки на обучение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77EE6F6-5B37-417B-BCA1-7D807F1CB53C}"/>
              </a:ext>
            </a:extLst>
          </p:cNvPr>
          <p:cNvSpPr txBox="1"/>
          <p:nvPr/>
        </p:nvSpPr>
        <p:spPr>
          <a:xfrm>
            <a:off x="440740" y="1442582"/>
            <a:ext cx="24537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Загрузить копию документов(Родителя, Ребёнка)</a:t>
            </a:r>
          </a:p>
          <a:p>
            <a:r>
              <a:rPr lang="ru-RU" sz="1400" dirty="0"/>
              <a:t>Необязательно*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BA406B-E7A4-44AA-940C-61245B62E4E5}"/>
              </a:ext>
            </a:extLst>
          </p:cNvPr>
          <p:cNvSpPr txBox="1"/>
          <p:nvPr/>
        </p:nvSpPr>
        <p:spPr>
          <a:xfrm>
            <a:off x="440740" y="3076317"/>
            <a:ext cx="2357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Указать способ связи, чтобы организация могла с вами связаться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BA0AF7-DDAB-41CE-98CE-C692CD08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636" y="680387"/>
            <a:ext cx="7536951" cy="40780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D10DB91-CE63-47D2-97C0-F902E587B62E}"/>
              </a:ext>
            </a:extLst>
          </p:cNvPr>
          <p:cNvSpPr/>
          <p:nvPr/>
        </p:nvSpPr>
        <p:spPr>
          <a:xfrm>
            <a:off x="3293616" y="1704513"/>
            <a:ext cx="1748901" cy="301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AB1D12CA-9B12-4682-8B34-61444F18C842}"/>
              </a:ext>
            </a:extLst>
          </p:cNvPr>
          <p:cNvCxnSpPr>
            <a:cxnSpLocks/>
            <a:stCxn id="27" idx="3"/>
            <a:endCxn id="5" idx="1"/>
          </p:cNvCxnSpPr>
          <p:nvPr/>
        </p:nvCxnSpPr>
        <p:spPr>
          <a:xfrm flipV="1">
            <a:off x="2894447" y="1855434"/>
            <a:ext cx="399169" cy="156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2403275-6CB8-49D0-BA39-464B66E90236}"/>
              </a:ext>
            </a:extLst>
          </p:cNvPr>
          <p:cNvSpPr/>
          <p:nvPr/>
        </p:nvSpPr>
        <p:spPr>
          <a:xfrm>
            <a:off x="3213718" y="2796466"/>
            <a:ext cx="3400146" cy="1012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9A3EF511-6FAA-4370-91E1-B8C45171D887}"/>
              </a:ext>
            </a:extLst>
          </p:cNvPr>
          <p:cNvCxnSpPr>
            <a:stCxn id="18" idx="3"/>
            <a:endCxn id="15" idx="1"/>
          </p:cNvCxnSpPr>
          <p:nvPr/>
        </p:nvCxnSpPr>
        <p:spPr>
          <a:xfrm flipV="1">
            <a:off x="2798018" y="3302493"/>
            <a:ext cx="415700" cy="373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2CBB8C-775C-47EC-AE31-CEA33DB43D8C}"/>
              </a:ext>
            </a:extLst>
          </p:cNvPr>
          <p:cNvSpPr txBox="1"/>
          <p:nvPr/>
        </p:nvSpPr>
        <p:spPr>
          <a:xfrm>
            <a:off x="3293616" y="5287147"/>
            <a:ext cx="235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Нажать на кнопку Отправить заявку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C829F7D-F27D-4763-A186-D0C052374EC7}"/>
              </a:ext>
            </a:extLst>
          </p:cNvPr>
          <p:cNvSpPr/>
          <p:nvPr/>
        </p:nvSpPr>
        <p:spPr>
          <a:xfrm>
            <a:off x="3094031" y="4276646"/>
            <a:ext cx="1620012" cy="373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2FD93424-6D76-4A89-90B2-2519CCAD3ECC}"/>
              </a:ext>
            </a:extLst>
          </p:cNvPr>
          <p:cNvCxnSpPr>
            <a:stCxn id="28" idx="0"/>
            <a:endCxn id="24" idx="2"/>
          </p:cNvCxnSpPr>
          <p:nvPr/>
        </p:nvCxnSpPr>
        <p:spPr>
          <a:xfrm flipH="1" flipV="1">
            <a:off x="3904037" y="4650635"/>
            <a:ext cx="568218" cy="636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93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176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Maria Nikolaevna Zelenova</cp:lastModifiedBy>
  <cp:revision>2</cp:revision>
  <dcterms:created xsi:type="dcterms:W3CDTF">2025-05-21T06:06:40Z</dcterms:created>
  <dcterms:modified xsi:type="dcterms:W3CDTF">2025-05-23T07:42:32Z</dcterms:modified>
</cp:coreProperties>
</file>