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theme+xml" PartName="/ppt/theme/theme1.xml"/>
</Types>
</file>

<file path=_rels/.rels><?xml version="1.0" encoding="UTF-8" standalone="no" ?>
<Relationships xmlns="http://schemas.openxmlformats.org/package/2006/relationships">
  <Relationship Id="rId3" Target="docProps/core.xml" Type="http://schemas.openxmlformats.org/package/2006/relationships/metadata/core-properties"/>
  <Relationship Id="rId2" Target="docProps/app.xml" Type="http://schemas.openxmlformats.org/officeDocument/2006/relationships/extended-properties"/>
  <Relationship Id="rId1" Target="ppt/presentation.xml" Type="http://schemas.openxmlformats.org/officeDocument/2006/relationships/officeDocument"/>
</Relationships>

</file>

<file path=ppt/presentation.xml><?xml version="1.0" encoding="utf-8"?>
<p:presentation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12192000"/>
</p:presentation>
</file>

<file path=ppt/_rels/presentation.xml.rels><?xml version="1.0" encoding="UTF-8" standalone="no" ?>
<Relationships xmlns="http://schemas.openxmlformats.org/package/2006/relationships">
  <Relationship Id="rId11" Target="slides/slide9.xml" Type="http://schemas.openxmlformats.org/officeDocument/2006/relationships/slide"/>
  <Relationship Id="rId10" Target="slides/slide8.xml" Type="http://schemas.openxmlformats.org/officeDocument/2006/relationships/slide"/>
  <Relationship Id="rId9" Target="slides/slide7.xml" Type="http://schemas.openxmlformats.org/officeDocument/2006/relationships/slide"/>
  <Relationship Id="rId8" Target="slides/slide6.xml" Type="http://schemas.openxmlformats.org/officeDocument/2006/relationships/slide"/>
  <Relationship Id="rId7" Target="slides/slide5.xml" Type="http://schemas.openxmlformats.org/officeDocument/2006/relationships/slide"/>
  <Relationship Id="rId6" Target="slides/slide4.xml" Type="http://schemas.openxmlformats.org/officeDocument/2006/relationships/slide"/>
  <Relationship Id="rId5" Target="slides/slide3.xml" Type="http://schemas.openxmlformats.org/officeDocument/2006/relationships/slide"/>
  <Relationship Id="rId4" Target="slides/slide2.xml" Type="http://schemas.openxmlformats.org/officeDocument/2006/relationships/slide"/>
  <Relationship Id="rId12" Target="slides/slide10.xml" Type="http://schemas.openxmlformats.org/officeDocument/2006/relationships/slide"/>
  <Relationship Id="rId3" Target="slides/slide1.xml" Type="http://schemas.openxmlformats.org/officeDocument/2006/relationships/slide"/>
  <Relationship Id="rId2" Target="slideMasters/slideMaster1.xml" Type="http://schemas.openxmlformats.org/officeDocument/2006/relationships/slideMaster"/>
  <Relationship Id="rId1" Target="theme/theme1.xml" Type="http://schemas.openxmlformats.org/officeDocument/2006/relationships/theme"/>
</Relationships>

</file>

<file path=ppt/slideLayouts/_rels/slideLayout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 type="title">
  <p:cSld name="Title">
    <p:spTree>
      <p:nvGrpSpPr>
        <p:cNvPr id="23" name="GroupShape 23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24" name="Shape 24"/>
          <p:cNvSpPr txBox="true"/>
          <p:nvPr isPhoto="false">
            <p:ph idx="1" type="title"/>
          </p:nvPr>
        </p:nvSpPr>
        <p:spPr>
          <a:xfrm flipH="false" flipV="false" rot="0"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Autofit/>
          </a:bodyPr>
          <a:lstStyle>
            <a:defPPr/>
            <a:lvl1pPr algn="ctr" lvl="0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25" name="Shape 25"/>
          <p:cNvSpPr txBox="true"/>
          <p:nvPr isPhoto="false">
            <p:ph idx="2" type="subTitle"/>
          </p:nvPr>
        </p:nvSpPr>
        <p:spPr>
          <a:xfrm flipH="false" flipV="false" rot="0">
            <a:off x="1524000" y="3602038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algn="ctr" indent="0" lvl="0" marL="0">
              <a:buNone/>
              <a:defRPr sz="2400"/>
            </a:lvl1pPr>
            <a:lvl2pPr algn="ctr" indent="0" lvl="1" marL="457200">
              <a:buNone/>
              <a:defRPr sz="2000"/>
            </a:lvl2pPr>
            <a:lvl3pPr algn="ctr" indent="0" lvl="2" marL="914400">
              <a:buNone/>
              <a:defRPr sz="1800"/>
            </a:lvl3pPr>
            <a:lvl4pPr algn="ctr" indent="0" lvl="3" marL="1371600">
              <a:buNone/>
              <a:defRPr sz="1600"/>
            </a:lvl4pPr>
            <a:lvl5pPr algn="ctr" indent="0" lvl="4" marL="1828800">
              <a:buNone/>
              <a:defRPr sz="1600"/>
            </a:lvl5pPr>
            <a:lvl6pPr algn="ctr" indent="0" lvl="5" marL="2286000">
              <a:buNone/>
              <a:defRPr sz="1600"/>
            </a:lvl6pPr>
            <a:lvl7pPr algn="ctr" indent="0" lvl="6" marL="2743200">
              <a:buNone/>
              <a:defRPr sz="1600"/>
            </a:lvl7pPr>
            <a:lvl8pPr algn="ctr" indent="0" lvl="7" marL="3200400">
              <a:buNone/>
              <a:defRPr sz="1600"/>
            </a:lvl8pPr>
            <a:lvl9pPr algn="ctr" indent="0" lvl="8" marL="3657600">
              <a:buNone/>
              <a:defRPr sz="1600"/>
            </a:lvl9pPr>
          </a:lstStyle>
          <a:p>
            <a:r>
              <a:t>Образец подзаголовка</a:t>
            </a:r>
          </a:p>
        </p:txBody>
      </p:sp>
      <p:sp>
        <p:nvSpPr>
          <p:cNvPr id="26" name="Shape 26"/>
          <p:cNvSpPr txBox="true"/>
          <p:nvPr isPhoto="false">
            <p:ph idx="3" type="dt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28.05.2025</a:t>
            </a:r>
          </a:p>
        </p:txBody>
      </p:sp>
      <p:sp>
        <p:nvSpPr>
          <p:cNvPr id="27" name="Shape 27"/>
          <p:cNvSpPr txBox="true"/>
          <p:nvPr isPhoto="false">
            <p:ph idx="4" type="ftr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  <p:sp>
        <p:nvSpPr>
          <p:cNvPr id="28" name="Shape 28"/>
          <p:cNvSpPr txBox="true"/>
          <p:nvPr isPhoto="false">
            <p:ph idx="5" type="sldNum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‹#›</a:t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 type="vertTx">
  <p:cSld name="Title and Vertical Text">
    <p:spTree>
      <p:nvGrpSpPr>
        <p:cNvPr id="42" name="GroupShape 4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43" name="Shape 43"/>
          <p:cNvSpPr txBox="true"/>
          <p:nvPr isPhoto="false">
            <p:ph idx="1"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4" name="Shape 44"/>
          <p:cNvSpPr txBox="true"/>
          <p:nvPr isPhoto="false">
            <p:ph idx="2" type="body"/>
          </p:nvPr>
        </p:nvSpPr>
        <p:spPr>
          <a:prstGeom prst="rect">
            <a:avLst/>
          </a:prstGeom>
        </p:spPr>
        <p:txBody>
          <a:bodyPr vert="eaVert"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5" name="Shape 45"/>
          <p:cNvSpPr txBox="true"/>
          <p:nvPr isPhoto="false">
            <p:ph idx="3" type="dt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28.05.2025</a:t>
            </a:r>
          </a:p>
        </p:txBody>
      </p:sp>
      <p:sp>
        <p:nvSpPr>
          <p:cNvPr id="46" name="Shape 46"/>
          <p:cNvSpPr txBox="true"/>
          <p:nvPr isPhoto="false">
            <p:ph idx="4" type="ftr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  <p:sp>
        <p:nvSpPr>
          <p:cNvPr id="47" name="Shape 47"/>
          <p:cNvSpPr txBox="true"/>
          <p:nvPr isPhoto="false">
            <p:ph idx="5" type="sldNum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‹#›</a:t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 type="vertTitleAndTx">
  <p:cSld name="Vertical Title and Text">
    <p:spTree>
      <p:nvGrpSpPr>
        <p:cNvPr id="29" name="GroupShape 2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30" name="Shape 30"/>
          <p:cNvSpPr txBox="true"/>
          <p:nvPr isPhoto="false">
            <p:ph idx="1" type="title"/>
          </p:nvPr>
        </p:nvSpPr>
        <p:spPr>
          <a:xfrm flipH="false" flipV="false" rot="0">
            <a:off x="8724900" y="365125"/>
            <a:ext cx="2628900" cy="5811838"/>
          </a:xfrm>
          <a:prstGeom prst="rect">
            <a:avLst/>
          </a:prstGeom>
        </p:spPr>
        <p:txBody>
          <a:bodyPr vert="eaVert">
            <a:noAutofit/>
          </a:bodyPr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1" name="Shape 31"/>
          <p:cNvSpPr txBox="true"/>
          <p:nvPr isPhoto="false">
            <p:ph idx="2" type="body"/>
          </p:nvPr>
        </p:nvSpPr>
        <p:spPr>
          <a:xfrm flipH="false" flipV="false" rot="0">
            <a:off x="838200" y="365125"/>
            <a:ext cx="7734300" cy="5811838"/>
          </a:xfrm>
          <a:prstGeom prst="rect">
            <a:avLst/>
          </a:prstGeom>
        </p:spPr>
        <p:txBody>
          <a:bodyPr vert="eaVert"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2" name="Shape 32"/>
          <p:cNvSpPr txBox="true"/>
          <p:nvPr isPhoto="false">
            <p:ph idx="3" type="dt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28.05.2025</a:t>
            </a:r>
          </a:p>
        </p:txBody>
      </p:sp>
      <p:sp>
        <p:nvSpPr>
          <p:cNvPr id="33" name="Shape 33"/>
          <p:cNvSpPr txBox="true"/>
          <p:nvPr isPhoto="false">
            <p:ph idx="4" type="ftr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  <p:sp>
        <p:nvSpPr>
          <p:cNvPr id="34" name="Shape 34"/>
          <p:cNvSpPr txBox="true"/>
          <p:nvPr isPhoto="false">
            <p:ph idx="5" type="sldNum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‹#›</a:t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 type="obj">
  <p:cSld name="Title and Content">
    <p:spTree>
      <p:nvGrpSpPr>
        <p:cNvPr id="70" name="GroupShape 7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71" name="Shape 71"/>
          <p:cNvSpPr txBox="true"/>
          <p:nvPr isPhoto="false">
            <p:ph idx="1"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" name="Shape 72"/>
          <p:cNvSpPr txBox="true"/>
          <p:nvPr isPhoto="false">
            <p:ph idx="2" type="body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" name="Shape 73"/>
          <p:cNvSpPr txBox="true"/>
          <p:nvPr isPhoto="false">
            <p:ph idx="3" type="dt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28.05.2025</a:t>
            </a:r>
          </a:p>
        </p:txBody>
      </p:sp>
      <p:sp>
        <p:nvSpPr>
          <p:cNvPr id="74" name="Shape 74"/>
          <p:cNvSpPr txBox="true"/>
          <p:nvPr isPhoto="false">
            <p:ph idx="4" type="ftr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  <p:sp>
        <p:nvSpPr>
          <p:cNvPr id="75" name="Shape 75"/>
          <p:cNvSpPr txBox="true"/>
          <p:nvPr isPhoto="false">
            <p:ph idx="5" type="sldNum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‹#›</a:t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 type="secHead">
  <p:cSld name="Title and Subtitle">
    <p:spTree>
      <p:nvGrpSpPr>
        <p:cNvPr id="48" name="GroupShape 4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49" name="Shape 49"/>
          <p:cNvSpPr txBox="true"/>
          <p:nvPr isPhoto="false">
            <p:ph idx="1" type="title"/>
          </p:nvPr>
        </p:nvSpPr>
        <p:spPr>
          <a:xfrm flipH="false" flipV="false" rot="0">
            <a:off x="831850" y="1709738"/>
            <a:ext cx="10515600" cy="2852737"/>
          </a:xfrm>
          <a:prstGeom prst="rect">
            <a:avLst/>
          </a:prstGeom>
        </p:spPr>
        <p:txBody>
          <a:bodyPr anchor="b">
            <a:noAutofit/>
          </a:bodyPr>
          <a:lstStyle>
            <a:defPPr/>
            <a:lvl1pPr lvl="0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50" name="Shape 50"/>
          <p:cNvSpPr txBox="true"/>
          <p:nvPr isPhoto="false">
            <p:ph idx="2" type="body"/>
          </p:nvPr>
        </p:nvSpPr>
        <p:spPr>
          <a:xfrm flipH="false" flipV="false" rot="0">
            <a:off x="831850" y="4589463"/>
            <a:ext cx="10515600" cy="1500187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indent="0" lvl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lvl="1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lvl="2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lvl="3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lvl="4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lvl="5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lvl="6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lvl="7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lvl="8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1" name="Shape 51"/>
          <p:cNvSpPr txBox="true"/>
          <p:nvPr isPhoto="false">
            <p:ph idx="3" type="dt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28.05.2025</a:t>
            </a:r>
          </a:p>
        </p:txBody>
      </p:sp>
      <p:sp>
        <p:nvSpPr>
          <p:cNvPr id="52" name="Shape 52"/>
          <p:cNvSpPr txBox="true"/>
          <p:nvPr isPhoto="false">
            <p:ph idx="4" type="ftr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  <p:sp>
        <p:nvSpPr>
          <p:cNvPr id="53" name="Shape 53"/>
          <p:cNvSpPr txBox="true"/>
          <p:nvPr isPhoto="false">
            <p:ph idx="5" type="sldNum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‹#›</a:t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 type="titleOnly">
  <p:cSld name="Slide Title">
    <p:spTree>
      <p:nvGrpSpPr>
        <p:cNvPr id="58" name="GroupShape 5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59" name="Shape 59"/>
          <p:cNvSpPr txBox="true"/>
          <p:nvPr isPhoto="false">
            <p:ph idx="1"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0" name="Shape 60"/>
          <p:cNvSpPr txBox="true"/>
          <p:nvPr isPhoto="false">
            <p:ph idx="3" type="dt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28.05.2025</a:t>
            </a:r>
          </a:p>
        </p:txBody>
      </p:sp>
      <p:sp>
        <p:nvSpPr>
          <p:cNvPr id="61" name="Shape 61"/>
          <p:cNvSpPr txBox="true"/>
          <p:nvPr isPhoto="false">
            <p:ph idx="4" type="ftr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  <p:sp>
        <p:nvSpPr>
          <p:cNvPr id="62" name="Shape 62"/>
          <p:cNvSpPr txBox="true"/>
          <p:nvPr isPhoto="false">
            <p:ph idx="5" type="sldNum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‹#›</a:t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 type="twoColTx">
  <p:cSld name="Title and Two Columns">
    <p:spTree>
      <p:nvGrpSpPr>
        <p:cNvPr id="35" name="GroupShape 3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36" name="Shape 36"/>
          <p:cNvSpPr txBox="true"/>
          <p:nvPr isPhoto="false">
            <p:ph idx="1"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7" name="Shape 37"/>
          <p:cNvSpPr txBox="true"/>
          <p:nvPr isPhoto="false">
            <p:ph idx="2" type="body"/>
          </p:nvPr>
        </p:nvSpPr>
        <p:spPr>
          <a:xfrm flipH="false" flipV="false" rot="0">
            <a:off x="838200" y="1825625"/>
            <a:ext cx="5181600" cy="4351338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8" name="Shape 38"/>
          <p:cNvSpPr txBox="true"/>
          <p:nvPr isPhoto="false">
            <p:ph idx="6" type="body"/>
          </p:nvPr>
        </p:nvSpPr>
        <p:spPr>
          <a:xfrm flipH="false" flipV="false" rot="0">
            <a:off x="6172200" y="1825625"/>
            <a:ext cx="5181600" cy="4351338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9" name="Shape 39"/>
          <p:cNvSpPr txBox="true"/>
          <p:nvPr isPhoto="false">
            <p:ph idx="3" type="dt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28.05.2025</a:t>
            </a:r>
          </a:p>
        </p:txBody>
      </p:sp>
      <p:sp>
        <p:nvSpPr>
          <p:cNvPr id="40" name="Shape 40"/>
          <p:cNvSpPr txBox="true"/>
          <p:nvPr isPhoto="false">
            <p:ph idx="4" type="ftr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  <p:sp>
        <p:nvSpPr>
          <p:cNvPr id="41" name="Shape 41"/>
          <p:cNvSpPr txBox="true"/>
          <p:nvPr isPhoto="false">
            <p:ph idx="5" type="sldNum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‹#›</a:t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 type="blank">
  <p:cSld name="Blank">
    <p:spTree>
      <p:nvGrpSpPr>
        <p:cNvPr id="54" name="GroupShape 5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55" name="Shape 55"/>
          <p:cNvSpPr txBox="true"/>
          <p:nvPr isPhoto="false">
            <p:ph idx="3" type="dt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28.05.2025</a:t>
            </a:r>
          </a:p>
        </p:txBody>
      </p:sp>
      <p:sp>
        <p:nvSpPr>
          <p:cNvPr id="56" name="Shape 56"/>
          <p:cNvSpPr txBox="true"/>
          <p:nvPr isPhoto="false">
            <p:ph idx="4" type="ftr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  <p:sp>
        <p:nvSpPr>
          <p:cNvPr id="57" name="Shape 57"/>
          <p:cNvSpPr txBox="true"/>
          <p:nvPr isPhoto="false">
            <p:ph idx="5" type="sldNum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‹#›</a:t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 type="twoTxTwoObj">
  <p:cSld name="Comparison">
    <p:spTree>
      <p:nvGrpSpPr>
        <p:cNvPr id="7" name="GroupShape 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8" name="Shape 8"/>
          <p:cNvSpPr txBox="true"/>
          <p:nvPr isPhoto="false">
            <p:ph idx="1" type="title"/>
          </p:nvPr>
        </p:nvSpPr>
        <p:spPr>
          <a:xfrm flipH="false" flipV="false" rot="0">
            <a:off x="839788" y="365125"/>
            <a:ext cx="10515600" cy="1325562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" name="Shape 9"/>
          <p:cNvSpPr txBox="true"/>
          <p:nvPr isPhoto="false">
            <p:ph idx="2" type="body"/>
          </p:nvPr>
        </p:nvSpPr>
        <p:spPr>
          <a:xfrm flipH="false" flipV="false" rot="0">
            <a:off x="839788" y="1681163"/>
            <a:ext cx="5157787" cy="823911"/>
          </a:xfrm>
          <a:prstGeom prst="rect">
            <a:avLst/>
          </a:prstGeom>
        </p:spPr>
        <p:txBody>
          <a:bodyPr anchor="b">
            <a:noAutofit/>
          </a:bodyPr>
          <a:lstStyle>
            <a:defPPr/>
            <a:lvl1pPr indent="0" lvl="0" marL="0">
              <a:buNone/>
              <a:defRPr b="true" sz="2400"/>
            </a:lvl1pPr>
            <a:lvl2pPr indent="0" lvl="1" marL="457200">
              <a:buNone/>
              <a:defRPr b="true" sz="2000"/>
            </a:lvl2pPr>
            <a:lvl3pPr indent="0" lvl="2" marL="914400">
              <a:buNone/>
              <a:defRPr b="true" sz="1800"/>
            </a:lvl3pPr>
            <a:lvl4pPr indent="0" lvl="3" marL="1371600">
              <a:buNone/>
              <a:defRPr b="true" sz="1600"/>
            </a:lvl4pPr>
            <a:lvl5pPr indent="0" lvl="4" marL="1828800">
              <a:buNone/>
              <a:defRPr b="true" sz="1600"/>
            </a:lvl5pPr>
            <a:lvl6pPr indent="0" lvl="5" marL="2286000">
              <a:buNone/>
              <a:defRPr b="true" sz="1600"/>
            </a:lvl6pPr>
            <a:lvl7pPr indent="0" lvl="6" marL="2743200">
              <a:buNone/>
              <a:defRPr b="true" sz="1600"/>
            </a:lvl7pPr>
            <a:lvl8pPr indent="0" lvl="7" marL="3200400">
              <a:buNone/>
              <a:defRPr b="true" sz="1600"/>
            </a:lvl8pPr>
            <a:lvl9pPr indent="0" lvl="8" marL="3657600">
              <a:buNone/>
              <a:defRPr b="true" sz="16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" name="Shape 10"/>
          <p:cNvSpPr txBox="true"/>
          <p:nvPr isPhoto="false">
            <p:ph idx="6" type="body"/>
          </p:nvPr>
        </p:nvSpPr>
        <p:spPr>
          <a:xfrm flipH="false" flipV="false" rot="0">
            <a:off x="839788" y="2505075"/>
            <a:ext cx="5157787" cy="3684588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" name="Shape 11"/>
          <p:cNvSpPr txBox="true"/>
          <p:nvPr isPhoto="false">
            <p:ph idx="7" type="body"/>
          </p:nvPr>
        </p:nvSpPr>
        <p:spPr>
          <a:xfrm flipH="false" flipV="false" rot="0">
            <a:off x="6172200" y="1681163"/>
            <a:ext cx="5183187" cy="823911"/>
          </a:xfrm>
          <a:prstGeom prst="rect">
            <a:avLst/>
          </a:prstGeom>
        </p:spPr>
        <p:txBody>
          <a:bodyPr anchor="b">
            <a:noAutofit/>
          </a:bodyPr>
          <a:lstStyle>
            <a:defPPr/>
            <a:lvl1pPr indent="0" lvl="0" marL="0">
              <a:buNone/>
              <a:defRPr b="true" sz="2400"/>
            </a:lvl1pPr>
            <a:lvl2pPr indent="0" lvl="1" marL="457200">
              <a:buNone/>
              <a:defRPr b="true" sz="2000"/>
            </a:lvl2pPr>
            <a:lvl3pPr indent="0" lvl="2" marL="914400">
              <a:buNone/>
              <a:defRPr b="true" sz="1800"/>
            </a:lvl3pPr>
            <a:lvl4pPr indent="0" lvl="3" marL="1371600">
              <a:buNone/>
              <a:defRPr b="true" sz="1600"/>
            </a:lvl4pPr>
            <a:lvl5pPr indent="0" lvl="4" marL="1828800">
              <a:buNone/>
              <a:defRPr b="true" sz="1600"/>
            </a:lvl5pPr>
            <a:lvl6pPr indent="0" lvl="5" marL="2286000">
              <a:buNone/>
              <a:defRPr b="true" sz="1600"/>
            </a:lvl6pPr>
            <a:lvl7pPr indent="0" lvl="6" marL="2743200">
              <a:buNone/>
              <a:defRPr b="true" sz="1600"/>
            </a:lvl7pPr>
            <a:lvl8pPr indent="0" lvl="7" marL="3200400">
              <a:buNone/>
              <a:defRPr b="true" sz="1600"/>
            </a:lvl8pPr>
            <a:lvl9pPr indent="0" lvl="8" marL="3657600">
              <a:buNone/>
              <a:defRPr b="true" sz="16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2" name="Shape 12"/>
          <p:cNvSpPr txBox="true"/>
          <p:nvPr isPhoto="false">
            <p:ph idx="8" type="body"/>
          </p:nvPr>
        </p:nvSpPr>
        <p:spPr>
          <a:xfrm flipH="false" flipV="false" rot="0">
            <a:off x="6172200" y="2505075"/>
            <a:ext cx="5183187" cy="3684588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3" name="Shape 13"/>
          <p:cNvSpPr txBox="true"/>
          <p:nvPr isPhoto="false">
            <p:ph idx="3" type="dt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28.05.2025</a:t>
            </a:r>
          </a:p>
        </p:txBody>
      </p:sp>
      <p:sp>
        <p:nvSpPr>
          <p:cNvPr id="14" name="Shape 14"/>
          <p:cNvSpPr txBox="true"/>
          <p:nvPr isPhoto="false">
            <p:ph idx="4" type="ftr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  <p:sp>
        <p:nvSpPr>
          <p:cNvPr id="15" name="Shape 15"/>
          <p:cNvSpPr txBox="true"/>
          <p:nvPr isPhoto="false">
            <p:ph idx="5" type="sldNum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‹#›</a:t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 type="objTx">
  <p:cSld name="Title, Text and Object">
    <p:spTree>
      <p:nvGrpSpPr>
        <p:cNvPr id="16" name="GroupShape 1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17" name="Shape 17"/>
          <p:cNvSpPr txBox="true"/>
          <p:nvPr isPhoto="false">
            <p:ph idx="1" type="title"/>
          </p:nvPr>
        </p:nvSpPr>
        <p:spPr>
          <a:xfrm flipH="false" flipV="false" rot="0">
            <a:off x="839788" y="457200"/>
            <a:ext cx="3932237" cy="1600200"/>
          </a:xfrm>
          <a:prstGeom prst="rect">
            <a:avLst/>
          </a:prstGeom>
        </p:spPr>
        <p:txBody>
          <a:bodyPr anchor="b">
            <a:noAutofit/>
          </a:bodyPr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18" name="Shape 18"/>
          <p:cNvSpPr txBox="true"/>
          <p:nvPr isPhoto="false">
            <p:ph idx="2" type="body"/>
          </p:nvPr>
        </p:nvSpPr>
        <p:spPr>
          <a:xfrm flipH="false" flipV="false" rot="0">
            <a:off x="5183188" y="987425"/>
            <a:ext cx="6172199" cy="4873625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9" name="Shape 19"/>
          <p:cNvSpPr txBox="true"/>
          <p:nvPr isPhoto="false">
            <p:ph idx="6" type="body"/>
          </p:nvPr>
        </p:nvSpPr>
        <p:spPr>
          <a:xfrm flipH="false" flipV="false" rot="0">
            <a:off x="839788" y="2057400"/>
            <a:ext cx="3932237" cy="3811588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indent="0" lvl="0" marL="0">
              <a:buNone/>
              <a:defRPr sz="1600"/>
            </a:lvl1pPr>
            <a:lvl2pPr indent="0" lvl="1" marL="457200">
              <a:buNone/>
              <a:defRPr sz="1400"/>
            </a:lvl2pPr>
            <a:lvl3pPr indent="0" lvl="2" marL="914400">
              <a:buNone/>
              <a:defRPr sz="1200"/>
            </a:lvl3pPr>
            <a:lvl4pPr indent="0" lvl="3" marL="1371600">
              <a:buNone/>
              <a:defRPr sz="1000"/>
            </a:lvl4pPr>
            <a:lvl5pPr indent="0" lvl="4" marL="1828800">
              <a:buNone/>
              <a:defRPr sz="1000"/>
            </a:lvl5pPr>
            <a:lvl6pPr indent="0" lvl="5" marL="2286000">
              <a:buNone/>
              <a:defRPr sz="1000"/>
            </a:lvl6pPr>
            <a:lvl7pPr indent="0" lvl="6" marL="2743200">
              <a:buNone/>
              <a:defRPr sz="1000"/>
            </a:lvl7pPr>
            <a:lvl8pPr indent="0" lvl="7" marL="3200400">
              <a:buNone/>
              <a:defRPr sz="1000"/>
            </a:lvl8pPr>
            <a:lvl9pPr indent="0" lvl="8" marL="365760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0" name="Shape 20"/>
          <p:cNvSpPr txBox="true"/>
          <p:nvPr isPhoto="false">
            <p:ph idx="3" type="dt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28.05.2025</a:t>
            </a:r>
          </a:p>
        </p:txBody>
      </p:sp>
      <p:sp>
        <p:nvSpPr>
          <p:cNvPr id="21" name="Shape 21"/>
          <p:cNvSpPr txBox="true"/>
          <p:nvPr isPhoto="false">
            <p:ph idx="4" type="ftr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  <p:sp>
        <p:nvSpPr>
          <p:cNvPr id="22" name="Shape 22"/>
          <p:cNvSpPr txBox="true"/>
          <p:nvPr isPhoto="false">
            <p:ph idx="5" type="sldNum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‹#›</a:t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 type="picTx">
  <p:cSld name="Title and Picture">
    <p:spTree>
      <p:nvGrpSpPr>
        <p:cNvPr id="63" name="GroupShape 63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64" name="Shape 64"/>
          <p:cNvSpPr txBox="true"/>
          <p:nvPr isPhoto="false">
            <p:ph idx="1" type="title"/>
          </p:nvPr>
        </p:nvSpPr>
        <p:spPr>
          <a:xfrm flipH="false" flipV="false" rot="0">
            <a:off x="839788" y="457200"/>
            <a:ext cx="3932237" cy="1600200"/>
          </a:xfrm>
          <a:prstGeom prst="rect">
            <a:avLst/>
          </a:prstGeom>
        </p:spPr>
        <p:txBody>
          <a:bodyPr anchor="b">
            <a:noAutofit/>
          </a:bodyPr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65" name="Shape 65"/>
          <p:cNvSpPr txBox="true"/>
          <p:nvPr isPhoto="false">
            <p:ph idx="2" type="body"/>
          </p:nvPr>
        </p:nvSpPr>
        <p:spPr>
          <a:xfrm flipH="false" flipV="false" rot="0">
            <a:off x="5183188" y="987425"/>
            <a:ext cx="6172199" cy="4873625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indent="0" lvl="0" marL="0">
              <a:buNone/>
              <a:defRPr sz="3200"/>
            </a:lvl1pPr>
            <a:lvl2pPr indent="0" lvl="1" marL="457200">
              <a:buNone/>
              <a:defRPr sz="2800"/>
            </a:lvl2pPr>
            <a:lvl3pPr indent="0" lvl="2" marL="914400">
              <a:buNone/>
              <a:defRPr sz="2400"/>
            </a:lvl3pPr>
            <a:lvl4pPr indent="0" lvl="3" marL="1371600">
              <a:buNone/>
              <a:defRPr sz="2000"/>
            </a:lvl4pPr>
            <a:lvl5pPr indent="0" lvl="4" marL="1828800">
              <a:buNone/>
              <a:defRPr sz="2000"/>
            </a:lvl5pPr>
            <a:lvl6pPr indent="0" lvl="5" marL="2286000">
              <a:buNone/>
              <a:defRPr sz="2000"/>
            </a:lvl6pPr>
            <a:lvl7pPr indent="0" lvl="6" marL="2743200">
              <a:buNone/>
              <a:defRPr sz="2000"/>
            </a:lvl7pPr>
            <a:lvl8pPr indent="0" lvl="7" marL="3200400">
              <a:buNone/>
              <a:defRPr sz="2000"/>
            </a:lvl8pPr>
            <a:lvl9pPr indent="0" lvl="8" marL="3657600">
              <a:buNone/>
              <a:defRPr sz="2000"/>
            </a:lvl9pPr>
          </a:lstStyle>
          <a:p/>
        </p:txBody>
      </p:sp>
      <p:sp>
        <p:nvSpPr>
          <p:cNvPr id="66" name="Shape 66"/>
          <p:cNvSpPr txBox="true"/>
          <p:nvPr isPhoto="false">
            <p:ph idx="6" type="body"/>
          </p:nvPr>
        </p:nvSpPr>
        <p:spPr>
          <a:xfrm flipH="false" flipV="false" rot="0">
            <a:off x="839788" y="2057400"/>
            <a:ext cx="3932237" cy="3811588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indent="0" lvl="0" marL="0">
              <a:buNone/>
              <a:defRPr sz="1600"/>
            </a:lvl1pPr>
            <a:lvl2pPr indent="0" lvl="1" marL="457200">
              <a:buNone/>
              <a:defRPr sz="1400"/>
            </a:lvl2pPr>
            <a:lvl3pPr indent="0" lvl="2" marL="914400">
              <a:buNone/>
              <a:defRPr sz="1200"/>
            </a:lvl3pPr>
            <a:lvl4pPr indent="0" lvl="3" marL="1371600">
              <a:buNone/>
              <a:defRPr sz="1000"/>
            </a:lvl4pPr>
            <a:lvl5pPr indent="0" lvl="4" marL="1828800">
              <a:buNone/>
              <a:defRPr sz="1000"/>
            </a:lvl5pPr>
            <a:lvl6pPr indent="0" lvl="5" marL="2286000">
              <a:buNone/>
              <a:defRPr sz="1000"/>
            </a:lvl6pPr>
            <a:lvl7pPr indent="0" lvl="6" marL="2743200">
              <a:buNone/>
              <a:defRPr sz="1000"/>
            </a:lvl7pPr>
            <a:lvl8pPr indent="0" lvl="7" marL="3200400">
              <a:buNone/>
              <a:defRPr sz="1000"/>
            </a:lvl8pPr>
            <a:lvl9pPr indent="0" lvl="8" marL="365760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7" name="Shape 67"/>
          <p:cNvSpPr txBox="true"/>
          <p:nvPr isPhoto="false">
            <p:ph idx="3" type="dt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28.05.2025</a:t>
            </a:r>
          </a:p>
        </p:txBody>
      </p:sp>
      <p:sp>
        <p:nvSpPr>
          <p:cNvPr id="68" name="Shape 68"/>
          <p:cNvSpPr txBox="true"/>
          <p:nvPr isPhoto="false">
            <p:ph idx="4" type="ftr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  <p:sp>
        <p:nvSpPr>
          <p:cNvPr id="69" name="Shape 69"/>
          <p:cNvSpPr txBox="true"/>
          <p:nvPr isPhoto="false">
            <p:ph idx="5" type="sldNum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‹#›</a:t>
            </a:r>
          </a:p>
        </p:txBody>
      </p:sp>
    </p:spTree>
  </p:cSld>
</p:sldLayout>
</file>

<file path=ppt/slideMasters/_rels/slideMaster1.xml.rels><?xml version="1.0" encoding="UTF-8" standalone="no" ?>
<Relationships xmlns="http://schemas.openxmlformats.org/package/2006/relationships">
  <Relationship Id="rId11" Target="../slideLayouts/slideLayout10.xml" Type="http://schemas.openxmlformats.org/officeDocument/2006/relationships/slideLayout"/>
  <Relationship Id="rId10" Target="../slideLayouts/slideLayout9.xml" Type="http://schemas.openxmlformats.org/officeDocument/2006/relationships/slideLayout"/>
  <Relationship Id="rId9" Target="../slideLayouts/slideLayout8.xml" Type="http://schemas.openxmlformats.org/officeDocument/2006/relationships/slideLayout"/>
  <Relationship Id="rId8" Target="../slideLayouts/slideLayout7.xml" Type="http://schemas.openxmlformats.org/officeDocument/2006/relationships/slideLayout"/>
  <Relationship Id="rId7" Target="../slideLayouts/slideLayout6.xml" Type="http://schemas.openxmlformats.org/officeDocument/2006/relationships/slideLayout"/>
  <Relationship Id="rId6" Target="../slideLayouts/slideLayout5.xml" Type="http://schemas.openxmlformats.org/officeDocument/2006/relationships/slideLayout"/>
  <Relationship Id="rId5" Target="../slideLayouts/slideLayout4.xml" Type="http://schemas.openxmlformats.org/officeDocument/2006/relationships/slideLayout"/>
  <Relationship Id="rId4" Target="../slideLayouts/slideLayout3.xml" Type="http://schemas.openxmlformats.org/officeDocument/2006/relationships/slideLayout"/>
  <Relationship Id="rId12" Target="../slideLayouts/slideLayout11.xml" Type="http://schemas.openxmlformats.org/officeDocument/2006/relationships/slideLayout"/>
  <Relationship Id="rId3" Target="../slideLayouts/slideLayout2.xml" Type="http://schemas.openxmlformats.org/officeDocument/2006/relationships/slideLayout"/>
  <Relationship Id="rId2" Target="../slideLayouts/slideLayout1.xml" Type="http://schemas.openxmlformats.org/officeDocument/2006/relationships/slideLayout"/>
  <Relationship Id="rId1" Target="../theme/theme1.xml" Type="http://schemas.openxmlformats.org/officeDocument/2006/relationships/theme"/>
</Relationships>

</file>

<file path=ppt/slideMasters/slideMaster1.xml><?xml version="1.0" encoding="utf-8"?>
<p:sldMaster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>
  <p:cSld name="">
    <p:bg>
      <p:bgRef idx="1001">
        <a:schemeClr val="bg1"/>
      </p:bgRef>
    </p:bg>
    <p:spTree>
      <p:nvGrpSpPr>
        <p:cNvPr id="1" name="GroupShape 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2" name="Shape 2"/>
          <p:cNvSpPr txBox="true"/>
          <p:nvPr isPhoto="false">
            <p:ph idx="1" type="title"/>
          </p:nvPr>
        </p:nvSpPr>
        <p:spPr>
          <a:xfrm flipH="false" flipV="false" rot="0">
            <a:off x="838200" y="365125"/>
            <a:ext cx="10515600" cy="1325562"/>
          </a:xfrm>
          <a:prstGeom prst="rect">
            <a:avLst/>
          </a:prstGeom>
        </p:spPr>
        <p:txBody>
          <a:bodyPr anchor="ctr" bIns="45720" lIns="91440" rIns="91440" tIns="45720" vert="horz">
            <a:normAutofit fontScale="100%" lnSpcReduction="0%"/>
          </a:bodyPr>
          <a:lstStyle>
            <a:defPPr/>
            <a:lvl1pPr algn="l" lvl="0">
              <a:lnSpc>
                <a:spcPct val="90000"/>
              </a:lnSpc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3" name="Shape 3"/>
          <p:cNvSpPr txBox="true"/>
          <p:nvPr isPhoto="false">
            <p:ph idx="2" type="body"/>
          </p:nvPr>
        </p:nvSpPr>
        <p:spPr>
          <a:xfrm flipH="false" flipV="false" rot="0">
            <a:off x="838200" y="1825625"/>
            <a:ext cx="10515600" cy="4351338"/>
          </a:xfrm>
          <a:prstGeom prst="rect">
            <a:avLst/>
          </a:prstGeom>
        </p:spPr>
        <p:txBody>
          <a:bodyPr bIns="45720" lIns="91440" rIns="91440" tIns="45720" vert="horz">
            <a:normAutofit fontScale="100%" lnSpcReduction="0%"/>
          </a:bodyPr>
          <a:lstStyle>
            <a:defPPr/>
            <a:lvl1pPr algn="l" indent="-228600" lvl="0" marL="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-228600" lvl="1" marL="6858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-228600" lvl="2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-228600" lvl="3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-228600" lvl="4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-228600" lvl="5" marL="2514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-228600" lvl="6" marL="29718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-228600" lvl="7" marL="3429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-228600" lvl="8" marL="3886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true"/>
          <p:nvPr isPhoto="false">
            <p:ph idx="3" type="dt"/>
          </p:nvPr>
        </p:nvSpPr>
        <p:spPr>
          <a:xfrm flipH="false" flipV="false" rot="0"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tIns="45720" vert="horz">
            <a:noAutofit/>
          </a:bodyPr>
          <a:lstStyle>
            <a:defPPr/>
            <a:lvl1pPr algn="l" indent="0" lvl="0" marL="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28.05.2025</a:t>
            </a:r>
          </a:p>
        </p:txBody>
      </p:sp>
      <p:sp>
        <p:nvSpPr>
          <p:cNvPr id="5" name="Shape 5"/>
          <p:cNvSpPr txBox="true"/>
          <p:nvPr isPhoto="false">
            <p:ph idx="4" type="ftr"/>
          </p:nvPr>
        </p:nvSpPr>
        <p:spPr>
          <a:xfrm flipH="false" flipV="false" rot="0"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tIns="45720" vert="horz">
            <a:noAutofit/>
          </a:bodyPr>
          <a:lstStyle>
            <a:defPPr/>
            <a:lvl1pPr algn="ctr" indent="0" lvl="0" marL="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/>
        </p:txBody>
      </p:sp>
      <p:sp>
        <p:nvSpPr>
          <p:cNvPr id="6" name="Shape 6"/>
          <p:cNvSpPr txBox="true"/>
          <p:nvPr isPhoto="false">
            <p:ph idx="5" type="sldNum"/>
          </p:nvPr>
        </p:nvSpPr>
        <p:spPr>
          <a:xfrm flipH="false" flipV="false" rot="0"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tIns="45720" vert="horz">
            <a:noAutofit/>
          </a:bodyPr>
          <a:lstStyle>
            <a:defPPr/>
            <a:lvl1pPr algn="r" indent="0" lvl="0" marL="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</p:sldMaster>
</file>

<file path=ppt/slides/_rels/slide1.xml.rels><?xml version="1.0" encoding="UTF-8" standalone="no" ?>
<Relationships xmlns="http://schemas.openxmlformats.org/package/2006/relationships">
  <Relationship Id="rId3" Target="../slideLayouts/slideLayout6.xml" Type="http://schemas.openxmlformats.org/officeDocument/2006/relationships/slideLayout"/>
  <Relationship Id="rId2" Target="../media/2.png" Type="http://schemas.openxmlformats.org/officeDocument/2006/relationships/image"/>
  <Relationship Id="rId1" Target="../media/1.png" Type="http://schemas.openxmlformats.org/officeDocument/2006/relationships/image"/>
</Relationships>

</file>

<file path=ppt/slides/_rels/slide10.xml.rels><?xml version="1.0" encoding="UTF-8" standalone="no" ?>
<Relationships xmlns="http://schemas.openxmlformats.org/package/2006/relationships">
  <Relationship Id="rId2" Target="../slideLayouts/slideLayout6.xml" Type="http://schemas.openxmlformats.org/officeDocument/2006/relationships/slideLayout"/>
  <Relationship Id="rId1" Target="../media/18.jpeg" Type="http://schemas.openxmlformats.org/officeDocument/2006/relationships/image"/>
</Relationships>

</file>

<file path=ppt/slides/_rels/slide2.xml.rels><?xml version="1.0" encoding="UTF-8" standalone="no" ?>
<Relationships xmlns="http://schemas.openxmlformats.org/package/2006/relationships">
  <Relationship Id="rId4" Target="../slideLayouts/slideLayout6.xml" Type="http://schemas.openxmlformats.org/officeDocument/2006/relationships/slideLayout"/>
  <Relationship Id="rId3" Target="../media/5.jpeg" Type="http://schemas.openxmlformats.org/officeDocument/2006/relationships/image"/>
  <Relationship Id="rId2" Target="../media/4.jpeg" Type="http://schemas.openxmlformats.org/officeDocument/2006/relationships/image"/>
  <Relationship Id="rId1" Target="../media/3.jpeg" Type="http://schemas.openxmlformats.org/officeDocument/2006/relationships/image"/>
</Relationships>

</file>

<file path=ppt/slides/_rels/slide3.xml.rels><?xml version="1.0" encoding="UTF-8" standalone="no" ?>
<Relationships xmlns="http://schemas.openxmlformats.org/package/2006/relationships">
  <Relationship Id="rId2" Target="../slideLayouts/slideLayout6.xml" Type="http://schemas.openxmlformats.org/officeDocument/2006/relationships/slideLayout"/>
  <Relationship Id="rId1" Target="../media/6.jpeg" Type="http://schemas.openxmlformats.org/officeDocument/2006/relationships/image"/>
</Relationships>

</file>

<file path=ppt/slides/_rels/slide4.xml.rels><?xml version="1.0" encoding="UTF-8" standalone="no" ?>
<Relationships xmlns="http://schemas.openxmlformats.org/package/2006/relationships">
  <Relationship Id="rId4" Target="../slideLayouts/slideLayout6.xml" Type="http://schemas.openxmlformats.org/officeDocument/2006/relationships/slideLayout"/>
  <Relationship Id="rId3" Target="../media/9.png" Type="http://schemas.openxmlformats.org/officeDocument/2006/relationships/image"/>
  <Relationship Id="rId2" Target="../media/8.png" Type="http://schemas.openxmlformats.org/officeDocument/2006/relationships/image"/>
  <Relationship Id="rId1" Target="../media/7.png" Type="http://schemas.openxmlformats.org/officeDocument/2006/relationships/image"/>
</Relationships>

</file>

<file path=ppt/slides/_rels/slide5.xml.rels><?xml version="1.0" encoding="UTF-8" standalone="no" ?>
<Relationships xmlns="http://schemas.openxmlformats.org/package/2006/relationships">
  <Relationship Id="rId2" Target="../slideLayouts/slideLayout6.xml" Type="http://schemas.openxmlformats.org/officeDocument/2006/relationships/slideLayout"/>
  <Relationship Id="rId1" Target="../media/10.png" Type="http://schemas.openxmlformats.org/officeDocument/2006/relationships/image"/>
</Relationships>

</file>

<file path=ppt/slides/_rels/slide6.xml.rels><?xml version="1.0" encoding="UTF-8" standalone="no" ?>
<Relationships xmlns="http://schemas.openxmlformats.org/package/2006/relationships">
  <Relationship Id="rId5" Target="../slideLayouts/slideLayout6.xml" Type="http://schemas.openxmlformats.org/officeDocument/2006/relationships/slideLayout"/>
  <Relationship Id="rId4" Target="../media/14.png" Type="http://schemas.openxmlformats.org/officeDocument/2006/relationships/image"/>
  <Relationship Id="rId3" Target="../media/13.jpeg" Type="http://schemas.openxmlformats.org/officeDocument/2006/relationships/image"/>
  <Relationship Id="rId2" Target="../media/12.jpeg" Type="http://schemas.openxmlformats.org/officeDocument/2006/relationships/image"/>
  <Relationship Id="rId1" Target="../media/11.jpeg" Type="http://schemas.openxmlformats.org/officeDocument/2006/relationships/image"/>
</Relationships>

</file>

<file path=ppt/slides/_rels/slide7.xml.rels><?xml version="1.0" encoding="UTF-8" standalone="no" ?>
<Relationships xmlns="http://schemas.openxmlformats.org/package/2006/relationships">
  <Relationship Id="rId2" Target="../slideLayouts/slideLayout6.xml" Type="http://schemas.openxmlformats.org/officeDocument/2006/relationships/slideLayout"/>
  <Relationship Id="rId1" Target="../media/15.png" Type="http://schemas.openxmlformats.org/officeDocument/2006/relationships/image"/>
</Relationships>

</file>

<file path=ppt/slides/_rels/slide8.xml.rels><?xml version="1.0" encoding="UTF-8" standalone="no" ?>
<Relationships xmlns="http://schemas.openxmlformats.org/package/2006/relationships">
  <Relationship Id="rId2" Target="../slideLayouts/slideLayout6.xml" Type="http://schemas.openxmlformats.org/officeDocument/2006/relationships/slideLayout"/>
  <Relationship Id="rId1" Target="../media/16.png" Type="http://schemas.openxmlformats.org/officeDocument/2006/relationships/image"/>
</Relationships>

</file>

<file path=ppt/slides/_rels/slide9.xml.rels><?xml version="1.0" encoding="UTF-8" standalone="no" ?>
<Relationships xmlns="http://schemas.openxmlformats.org/package/2006/relationships">
  <Relationship Id="rId2" Target="../slideLayouts/slideLayout6.xml" Type="http://schemas.openxmlformats.org/officeDocument/2006/relationships/slideLayout"/>
  <Relationship Id="rId1" Target="../media/17.png" Type="http://schemas.openxmlformats.org/officeDocument/2006/relationships/image"/>
</Relationships>

</file>

<file path=ppt/slides/slide1.xml><?xml version="1.0" encoding="utf-8"?>
<p:sld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>
  <p:cSld name="">
    <p:spTree>
      <p:nvGrpSpPr>
        <p:cNvPr id="76" name="GroupShape 7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77" name="Shape 77"/>
          <p:cNvSpPr txBox="true"/>
          <p:nvPr isPhoto="false"/>
        </p:nvSpPr>
        <p:spPr>
          <a:xfrm flipH="false" flipV="false" rot="0">
            <a:off x="135603" y="345892"/>
            <a:ext cx="724198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Для подачи заявки необходимо перейти в Сетевой </a:t>
            </a:r>
            <a:r>
              <a:t>город.Образование</a:t>
            </a:r>
            <a:r>
              <a:t>:</a:t>
            </a:r>
          </a:p>
        </p:txBody>
      </p:sp>
      <p:sp>
        <p:nvSpPr>
          <p:cNvPr id="78" name="Shape 78"/>
          <p:cNvSpPr txBox="true"/>
          <p:nvPr isPhoto="false"/>
        </p:nvSpPr>
        <p:spPr>
          <a:xfrm flipH="false" flipV="false" rot="0">
            <a:off x="135603" y="715224"/>
            <a:ext cx="17553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u="sng">
                <a:solidFill>
                  <a:srgbClr val="00B0F0"/>
                </a:solidFill>
              </a:rPr>
              <a:t>Сетевой город</a:t>
            </a:r>
            <a:endParaRPr u="sng">
              <a:solidFill>
                <a:srgbClr val="00B0F0"/>
              </a:solidFill>
            </a:endParaRPr>
          </a:p>
        </p:txBody>
      </p:sp>
      <p:sp>
        <p:nvSpPr>
          <p:cNvPr id="79" name="Shape 79"/>
          <p:cNvSpPr txBox="true"/>
          <p:nvPr isPhoto="false"/>
        </p:nvSpPr>
        <p:spPr>
          <a:xfrm flipH="false" flipV="false" rot="0">
            <a:off x="1717308" y="715224"/>
            <a:ext cx="30766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u="sng">
                <a:solidFill>
                  <a:srgbClr val="00B0F0"/>
                </a:solidFill>
              </a:rPr>
              <a:t>https://sgo.cit73.ru/</a:t>
            </a:r>
            <a:endParaRPr u="sng">
              <a:solidFill>
                <a:srgbClr val="00B0F0"/>
              </a:solidFill>
            </a:endParaRPr>
          </a:p>
        </p:txBody>
      </p:sp>
      <p:pic>
        <p:nvPicPr>
          <p:cNvPr id="81" name="Shape 81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231009" y="1278384"/>
            <a:ext cx="5419221" cy="4301231"/>
          </a:xfrm>
          <a:prstGeom prst="rect">
            <a:avLst/>
          </a:prstGeom>
        </p:spPr>
      </p:pic>
      <p:sp>
        <p:nvSpPr>
          <p:cNvPr id="82" name="Shape 82"/>
          <p:cNvSpPr txBox="true"/>
          <p:nvPr isPhoto="false"/>
        </p:nvSpPr>
        <p:spPr>
          <a:xfrm flipH="false" flipV="false" rot="0">
            <a:off x="6461656" y="1217837"/>
            <a:ext cx="395185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Нажать на кнопку Вход для родителей</a:t>
            </a:r>
          </a:p>
        </p:txBody>
      </p:sp>
      <p:sp>
        <p:nvSpPr>
          <p:cNvPr id="83" name="Shape 83"/>
          <p:cNvSpPr txBox="false"/>
          <p:nvPr isPhoto="false"/>
        </p:nvSpPr>
        <p:spPr>
          <a:xfrm flipH="true" flipV="false" rot="0">
            <a:off x="3338004" y="1402503"/>
            <a:ext cx="3123652" cy="2113055"/>
          </a:xfrm>
          <a:prstGeom prst="straightConnector1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sp>
        <p:nvSpPr>
          <p:cNvPr id="84" name="Shape 84"/>
          <p:cNvSpPr txBox="false"/>
          <p:nvPr isPhoto="false"/>
        </p:nvSpPr>
        <p:spPr>
          <a:xfrm flipH="false" flipV="false" rot="0">
            <a:off x="1624614" y="3364636"/>
            <a:ext cx="1713390" cy="301840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85" name="Shape 85"/>
          <p:cNvSpPr txBox="false"/>
          <p:nvPr isPhoto="false"/>
        </p:nvSpPr>
        <p:spPr>
          <a:xfrm flipH="false" flipV="false" rot="0">
            <a:off x="6541772" y="1587169"/>
            <a:ext cx="3781887" cy="0"/>
          </a:xfrm>
          <a:prstGeom prst="line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sp>
        <p:nvSpPr>
          <p:cNvPr id="86" name="Shape 86"/>
          <p:cNvSpPr txBox="true"/>
          <p:nvPr isPhoto="false"/>
        </p:nvSpPr>
        <p:spPr>
          <a:xfrm flipH="false" flipV="false" rot="0">
            <a:off x="6541772" y="1830448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sz="1800"/>
              <a:t>Вход осуществляется через госуслуги.</a:t>
            </a:r>
            <a:endParaRPr sz="1800"/>
          </a:p>
        </p:txBody>
      </p:sp>
      <p:pic>
        <p:nvPicPr>
          <p:cNvPr id="88" name="Shape 88"/>
          <p:cNvPicPr preferRelativeResize="true"/>
          <p:nvPr isPhoto="false"/>
        </p:nvPicPr>
        <p:blipFill>
          <a:blip r:embed="rId2"/>
          <a:stretch/>
        </p:blipFill>
        <p:spPr>
          <a:xfrm flipH="false" flipV="false" rot="0">
            <a:off x="7328069" y="2199780"/>
            <a:ext cx="2209293" cy="3767363"/>
          </a:xfrm>
          <a:prstGeom prst="rect">
            <a:avLst/>
          </a:prstGeom>
        </p:spPr>
      </p:pic>
      <p:sp>
        <p:nvSpPr>
          <p:cNvPr id="89" name="Shape 89"/>
          <p:cNvSpPr txBox="false"/>
          <p:nvPr isPhoto="false"/>
        </p:nvSpPr>
        <p:spPr>
          <a:xfrm flipH="false" flipV="false" rot="0">
            <a:off x="6541773" y="1718569"/>
            <a:ext cx="3781888" cy="4525965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</p:spTree>
  </p:cSld>
</p:sld>
</file>

<file path=ppt/slides/slide10.xml><?xml version="1.0" encoding="utf-8"?>
<p:sld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>
  <p:cSld name="">
    <p:spTree>
      <p:nvGrpSpPr>
        <p:cNvPr id="189" name="GroupShape 18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190" name="Shape 190"/>
          <p:cNvSpPr txBox="true"/>
          <p:nvPr isPhoto="false"/>
        </p:nvSpPr>
        <p:spPr>
          <a:xfrm flipH="false" flipV="false" rot="0">
            <a:off x="4583214" y="158656"/>
            <a:ext cx="302557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b="true" sz="1600"/>
              <a:t>Как записаться на мероприятие</a:t>
            </a:r>
            <a:endParaRPr b="true" sz="1600"/>
          </a:p>
        </p:txBody>
      </p:sp>
      <p:sp>
        <p:nvSpPr>
          <p:cNvPr id="191" name="Shape 191"/>
          <p:cNvSpPr txBox="true"/>
          <p:nvPr isPhoto="false"/>
        </p:nvSpPr>
        <p:spPr>
          <a:xfrm flipH="false" flipV="false" rot="0">
            <a:off x="382872" y="693359"/>
            <a:ext cx="6968462" cy="369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Выбрать для кого создаётся заявка, нажать на кнопку Записаться</a:t>
            </a:r>
            <a:endParaRPr sz="1400"/>
          </a:p>
        </p:txBody>
      </p:sp>
      <p:sp>
        <p:nvSpPr>
          <p:cNvPr id="192" name="Shape 192"/>
          <p:cNvSpPr txBox="false"/>
          <p:nvPr isPhoto="false"/>
        </p:nvSpPr>
        <p:spPr>
          <a:xfrm flipH="false" flipV="false" rot="0">
            <a:off x="3213718" y="2796466"/>
            <a:ext cx="3400146" cy="1012052"/>
          </a:xfrm>
          <a:prstGeom prst="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93" name="Shape 193"/>
          <p:cNvSpPr txBox="false"/>
          <p:nvPr isPhoto="false"/>
        </p:nvSpPr>
        <p:spPr>
          <a:xfrm flipH="false" flipV="true" rot="0">
            <a:off x="2798018" y="3302493"/>
            <a:ext cx="415700" cy="373988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pic>
        <p:nvPicPr>
          <p:cNvPr id="195" name="Shape 195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505335" y="1146329"/>
            <a:ext cx="8302007" cy="3654926"/>
          </a:xfrm>
          <a:prstGeom prst="rect">
            <a:avLst/>
          </a:prstGeom>
        </p:spPr>
      </p:pic>
      <p:sp>
        <p:nvSpPr>
          <p:cNvPr id="196" name="Shape 196"/>
          <p:cNvSpPr txBox="false"/>
          <p:nvPr isPhoto="false"/>
        </p:nvSpPr>
        <p:spPr>
          <a:xfrm flipH="false" flipV="false" rot="0">
            <a:off x="967666" y="3176331"/>
            <a:ext cx="3808521" cy="751085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97" name="Shape 197"/>
          <p:cNvSpPr txBox="false"/>
          <p:nvPr isPhoto="false"/>
        </p:nvSpPr>
        <p:spPr>
          <a:xfrm flipH="true" flipV="false" rot="0">
            <a:off x="2871927" y="1062691"/>
            <a:ext cx="995176" cy="2113640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</p:spTree>
  </p:cSld>
</p:sld>
</file>

<file path=ppt/slides/slide2.xml><?xml version="1.0" encoding="utf-8"?>
<p:sld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>
  <p:cSld name="">
    <p:spTree>
      <p:nvGrpSpPr>
        <p:cNvPr id="90" name="GroupShape 9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91" name="Shape 91"/>
          <p:cNvSpPr txBox="true"/>
          <p:nvPr isPhoto="false"/>
        </p:nvSpPr>
        <p:spPr>
          <a:xfrm flipH="false" flipV="false" rot="0">
            <a:off x="7973627" y="960553"/>
            <a:ext cx="37374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В Электронном дневнике перейти по кнопке Навигатор </a:t>
            </a:r>
            <a:r>
              <a:t>доп</a:t>
            </a:r>
            <a:r>
              <a:t> образования</a:t>
            </a:r>
          </a:p>
        </p:txBody>
      </p:sp>
      <p:sp>
        <p:nvSpPr>
          <p:cNvPr id="92" name="Shape 92"/>
          <p:cNvSpPr txBox="true"/>
          <p:nvPr isPhoto="false"/>
        </p:nvSpPr>
        <p:spPr>
          <a:xfrm flipH="false" flipV="false" rot="0">
            <a:off x="245399" y="4869967"/>
            <a:ext cx="41914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По нажатию кнопки будет сформирован личный кабинет в Навигаторе</a:t>
            </a:r>
          </a:p>
        </p:txBody>
      </p:sp>
      <p:pic>
        <p:nvPicPr>
          <p:cNvPr id="94" name="Shape 94"/>
          <p:cNvPicPr preferRelativeResize="true"/>
          <p:nvPr isPhoto="false"/>
        </p:nvPicPr>
        <p:blipFill>
          <a:blip r:embed="rId1"/>
          <a:srcRect b="56580" l="0" r="51748" t="12477"/>
          <a:stretch/>
        </p:blipFill>
        <p:spPr>
          <a:xfrm flipH="false" flipV="false" rot="0">
            <a:off x="245399" y="678233"/>
            <a:ext cx="7123066" cy="2258977"/>
          </a:xfrm>
          <a:prstGeom prst="rect">
            <a:avLst/>
          </a:prstGeom>
        </p:spPr>
      </p:pic>
      <p:sp>
        <p:nvSpPr>
          <p:cNvPr id="95" name="Shape 95"/>
          <p:cNvSpPr txBox="false"/>
          <p:nvPr isPhoto="false"/>
        </p:nvSpPr>
        <p:spPr>
          <a:xfrm flipH="false" flipV="false" rot="0">
            <a:off x="4577917" y="802521"/>
            <a:ext cx="1742983" cy="316065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pic>
        <p:nvPicPr>
          <p:cNvPr id="97" name="Shape 97"/>
          <p:cNvPicPr preferRelativeResize="true"/>
          <p:nvPr isPhoto="false"/>
        </p:nvPicPr>
        <p:blipFill>
          <a:blip r:embed="rId2"/>
          <a:srcRect b="-609" l="0" r="19862" t="7136"/>
          <a:stretch/>
        </p:blipFill>
        <p:spPr>
          <a:xfrm flipH="false" flipV="false" rot="0">
            <a:off x="4641542" y="3544241"/>
            <a:ext cx="4626746" cy="2917551"/>
          </a:xfrm>
          <a:prstGeom prst="rect">
            <a:avLst/>
          </a:prstGeom>
        </p:spPr>
      </p:pic>
      <p:sp>
        <p:nvSpPr>
          <p:cNvPr id="98" name="Shape 98"/>
          <p:cNvSpPr txBox="false"/>
          <p:nvPr isPhoto="false"/>
        </p:nvSpPr>
        <p:spPr>
          <a:xfrm flipH="false" flipV="false" rot="0">
            <a:off x="106532" y="337351"/>
            <a:ext cx="11840068" cy="3018408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99" name="Shape 99"/>
          <p:cNvSpPr txBox="false"/>
          <p:nvPr isPhoto="false"/>
        </p:nvSpPr>
        <p:spPr>
          <a:xfrm flipH="false" flipV="false" rot="0">
            <a:off x="106532" y="3544241"/>
            <a:ext cx="11840068" cy="3018408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00" name="Shape 100"/>
          <p:cNvSpPr txBox="false"/>
          <p:nvPr isPhoto="false"/>
        </p:nvSpPr>
        <p:spPr>
          <a:xfrm flipH="true" flipV="false" rot="0">
            <a:off x="7368465" y="1422218"/>
            <a:ext cx="605160" cy="385504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sp>
        <p:nvSpPr>
          <p:cNvPr id="101" name="Shape 101"/>
          <p:cNvSpPr txBox="false"/>
          <p:nvPr isPhoto="false"/>
        </p:nvSpPr>
        <p:spPr>
          <a:xfrm flipH="false" flipV="true" rot="0">
            <a:off x="4436819" y="5003017"/>
            <a:ext cx="204723" cy="190115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pic>
        <p:nvPicPr>
          <p:cNvPr id="103" name="Shape 103"/>
          <p:cNvPicPr preferRelativeResize="true"/>
          <p:nvPr isPhoto="false"/>
        </p:nvPicPr>
        <p:blipFill>
          <a:blip r:embed="rId3"/>
          <a:stretch/>
        </p:blipFill>
        <p:spPr>
          <a:xfrm flipH="false" flipV="false" rot="0">
            <a:off x="9812784" y="4012416"/>
            <a:ext cx="1790700" cy="1981200"/>
          </a:xfrm>
          <a:prstGeom prst="rect">
            <a:avLst/>
          </a:prstGeom>
        </p:spPr>
      </p:pic>
    </p:spTree>
  </p:cSld>
</p:sld>
</file>

<file path=ppt/slides/slide3.xml><?xml version="1.0" encoding="utf-8"?>
<p:sld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>
  <p:cSld name="">
    <p:spTree>
      <p:nvGrpSpPr>
        <p:cNvPr id="104" name="GroupShape 10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105" name="Shape 105"/>
          <p:cNvSpPr txBox="true"/>
          <p:nvPr isPhoto="false"/>
        </p:nvSpPr>
        <p:spPr>
          <a:xfrm flipH="false" flipV="false" rot="0">
            <a:off x="7467659" y="2564461"/>
            <a:ext cx="402978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Выбираем программу из списка.</a:t>
            </a:r>
          </a:p>
          <a:p>
            <a:r>
              <a:t>Для создания заявки на обучение необходимо нажать на кнопку </a:t>
            </a:r>
            <a:r>
              <a:rPr u="sng"/>
              <a:t>Записаться</a:t>
            </a:r>
            <a:endParaRPr u="sng"/>
          </a:p>
        </p:txBody>
      </p:sp>
      <p:sp>
        <p:nvSpPr>
          <p:cNvPr id="106" name="Shape 106"/>
          <p:cNvSpPr txBox="false"/>
          <p:nvPr isPhoto="false"/>
        </p:nvSpPr>
        <p:spPr>
          <a:xfrm flipH="false" flipV="false" rot="0">
            <a:off x="3847910" y="4255130"/>
            <a:ext cx="678824" cy="235389"/>
          </a:xfrm>
          <a:prstGeom prst="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07" name="Shape 107"/>
          <p:cNvSpPr txBox="true"/>
          <p:nvPr isPhoto="false"/>
        </p:nvSpPr>
        <p:spPr>
          <a:xfrm flipH="false" flipV="false" rot="0">
            <a:off x="4432418" y="114268"/>
            <a:ext cx="348345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true" sz="2000"/>
              <a:t>Как записаться на программу</a:t>
            </a:r>
            <a:endParaRPr b="true" sz="2000"/>
          </a:p>
        </p:txBody>
      </p:sp>
      <p:sp>
        <p:nvSpPr>
          <p:cNvPr id="108" name="Shape 108"/>
          <p:cNvSpPr txBox="true"/>
          <p:nvPr isPhoto="false"/>
        </p:nvSpPr>
        <p:spPr>
          <a:xfrm flipH="false" flipV="false" rot="0">
            <a:off x="461727" y="6093056"/>
            <a:ext cx="338618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Фильтры для поиска программы</a:t>
            </a:r>
          </a:p>
        </p:txBody>
      </p:sp>
      <p:sp>
        <p:nvSpPr>
          <p:cNvPr id="109" name="Shape 109"/>
          <p:cNvSpPr txBox="false"/>
          <p:nvPr isPhoto="false"/>
        </p:nvSpPr>
        <p:spPr>
          <a:xfrm flipH="true" flipV="true" rot="0">
            <a:off x="1518082" y="5734448"/>
            <a:ext cx="636737" cy="358607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pic>
        <p:nvPicPr>
          <p:cNvPr id="111" name="Shape 111"/>
          <p:cNvPicPr preferRelativeResize="true"/>
          <p:nvPr isPhoto="false"/>
        </p:nvPicPr>
        <p:blipFill>
          <a:blip r:embed="rId1"/>
          <a:srcRect b="738" l="17674" r="31561" t="20065"/>
          <a:stretch/>
        </p:blipFill>
        <p:spPr>
          <a:xfrm flipH="false" flipV="false" rot="0">
            <a:off x="352652" y="514378"/>
            <a:ext cx="6189274" cy="5220070"/>
          </a:xfrm>
          <a:prstGeom prst="rect">
            <a:avLst/>
          </a:prstGeom>
        </p:spPr>
      </p:pic>
      <p:sp>
        <p:nvSpPr>
          <p:cNvPr id="112" name="Shape 112"/>
          <p:cNvSpPr txBox="false"/>
          <p:nvPr isPhoto="false"/>
        </p:nvSpPr>
        <p:spPr>
          <a:xfrm flipH="true" flipV="true" rot="0">
            <a:off x="6303146" y="3102746"/>
            <a:ext cx="1164513" cy="61879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sp>
        <p:nvSpPr>
          <p:cNvPr id="113" name="Shape 113"/>
          <p:cNvSpPr txBox="false"/>
          <p:nvPr isPhoto="false"/>
        </p:nvSpPr>
        <p:spPr>
          <a:xfrm flipH="false" flipV="false" rot="0">
            <a:off x="5415379" y="2982897"/>
            <a:ext cx="887767" cy="239697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14" name="Shape 114"/>
          <p:cNvSpPr txBox="false"/>
          <p:nvPr isPhoto="false"/>
        </p:nvSpPr>
        <p:spPr>
          <a:xfrm flipH="false" flipV="false" rot="0">
            <a:off x="559293" y="594804"/>
            <a:ext cx="1367161" cy="5139644"/>
          </a:xfrm>
          <a:prstGeom prst="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</p:spTree>
  </p:cSld>
</p:sld>
</file>

<file path=ppt/slides/slide4.xml><?xml version="1.0" encoding="utf-8"?>
<p:sld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>
  <p:cSld name="">
    <p:spTree>
      <p:nvGrpSpPr>
        <p:cNvPr id="115" name="GroupShape 11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id="117" name="Shape 117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249182" y="567721"/>
            <a:ext cx="7744186" cy="4387172"/>
          </a:xfrm>
          <a:prstGeom prst="rect">
            <a:avLst/>
          </a:prstGeom>
        </p:spPr>
      </p:pic>
      <p:sp>
        <p:nvSpPr>
          <p:cNvPr id="118" name="Shape 118"/>
          <p:cNvSpPr txBox="true"/>
          <p:nvPr isPhoto="false"/>
        </p:nvSpPr>
        <p:spPr>
          <a:xfrm flipH="false" flipV="false" rot="0">
            <a:off x="8523977" y="1990785"/>
            <a:ext cx="28940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Выбрать группу из списка доступных</a:t>
            </a:r>
          </a:p>
        </p:txBody>
      </p:sp>
      <p:sp>
        <p:nvSpPr>
          <p:cNvPr id="119" name="Shape 119"/>
          <p:cNvSpPr txBox="false"/>
          <p:nvPr isPhoto="false"/>
        </p:nvSpPr>
        <p:spPr>
          <a:xfrm flipH="false" flipV="false" rot="0">
            <a:off x="914400" y="3512745"/>
            <a:ext cx="6214369" cy="271603"/>
          </a:xfrm>
          <a:prstGeom prst="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20" name="Shape 120"/>
          <p:cNvSpPr txBox="false"/>
          <p:nvPr isPhoto="false"/>
        </p:nvSpPr>
        <p:spPr>
          <a:xfrm flipH="true" flipV="false" rot="0">
            <a:off x="7128770" y="2313951"/>
            <a:ext cx="1395207" cy="1334596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sp>
        <p:nvSpPr>
          <p:cNvPr id="121" name="Shape 121"/>
          <p:cNvSpPr txBox="true"/>
          <p:nvPr isPhoto="false"/>
        </p:nvSpPr>
        <p:spPr>
          <a:xfrm flipH="false" flipV="false" rot="0">
            <a:off x="8523977" y="3952930"/>
            <a:ext cx="341884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Выбрать способ оплаты (Способов оплаты может быть несколько)</a:t>
            </a:r>
          </a:p>
        </p:txBody>
      </p:sp>
      <p:pic>
        <p:nvPicPr>
          <p:cNvPr id="123" name="Shape 123"/>
          <p:cNvPicPr preferRelativeResize="true"/>
          <p:nvPr isPhoto="false"/>
        </p:nvPicPr>
        <p:blipFill>
          <a:blip r:embed="rId2"/>
          <a:srcRect b="0" l="0" r="69645" t="0"/>
          <a:stretch/>
        </p:blipFill>
        <p:spPr>
          <a:xfrm flipH="false" flipV="false" rot="0">
            <a:off x="9057826" y="2879466"/>
            <a:ext cx="2170503" cy="680979"/>
          </a:xfrm>
          <a:prstGeom prst="rect">
            <a:avLst/>
          </a:prstGeom>
        </p:spPr>
      </p:pic>
      <p:sp>
        <p:nvSpPr>
          <p:cNvPr id="124" name="Shape 124"/>
          <p:cNvSpPr txBox="false"/>
          <p:nvPr isPhoto="false"/>
        </p:nvSpPr>
        <p:spPr>
          <a:xfrm flipH="false" flipV="false" rot="0">
            <a:off x="914399" y="3932808"/>
            <a:ext cx="6214369" cy="271603"/>
          </a:xfrm>
          <a:prstGeom prst="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25" name="Shape 125"/>
          <p:cNvSpPr txBox="false"/>
          <p:nvPr isPhoto="false"/>
        </p:nvSpPr>
        <p:spPr>
          <a:xfrm flipH="true" flipV="true" rot="0">
            <a:off x="7128768" y="4068610"/>
            <a:ext cx="1395207" cy="345985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pic>
        <p:nvPicPr>
          <p:cNvPr id="127" name="Shape 127"/>
          <p:cNvPicPr preferRelativeResize="true"/>
          <p:nvPr isPhoto="false"/>
        </p:nvPicPr>
        <p:blipFill>
          <a:blip r:embed="rId3"/>
          <a:stretch/>
        </p:blipFill>
        <p:spPr>
          <a:xfrm flipH="false" flipV="false" rot="0">
            <a:off x="8804629" y="4876260"/>
            <a:ext cx="2676899" cy="704948"/>
          </a:xfrm>
          <a:prstGeom prst="rect">
            <a:avLst/>
          </a:prstGeom>
        </p:spPr>
      </p:pic>
    </p:spTree>
  </p:cSld>
</p:sld>
</file>

<file path=ppt/slides/slide5.xml><?xml version="1.0" encoding="utf-8"?>
<p:sld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>
  <p:cSld name="">
    <p:spTree>
      <p:nvGrpSpPr>
        <p:cNvPr id="128" name="GroupShape 12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129" name="Shape 129"/>
          <p:cNvSpPr txBox="true"/>
          <p:nvPr isPhoto="false"/>
        </p:nvSpPr>
        <p:spPr>
          <a:xfrm flipH="false" flipV="false" rot="0">
            <a:off x="3707333" y="237758"/>
            <a:ext cx="477733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t>Внести информацию о заявителе.</a:t>
            </a:r>
          </a:p>
          <a:p>
            <a:pPr algn="ctr"/>
            <a:r>
              <a:t>Обязательные поля – Удостоверение личности</a:t>
            </a:r>
          </a:p>
        </p:txBody>
      </p:sp>
      <p:pic>
        <p:nvPicPr>
          <p:cNvPr id="131" name="Shape 131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1947939" y="1112308"/>
            <a:ext cx="8452414" cy="4633383"/>
          </a:xfrm>
          <a:prstGeom prst="rect">
            <a:avLst/>
          </a:prstGeom>
        </p:spPr>
      </p:pic>
    </p:spTree>
  </p:cSld>
</p:sld>
</file>

<file path=ppt/slides/slide6.xml><?xml version="1.0" encoding="utf-8"?>
<p:sld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>
  <p:cSld name="">
    <p:spTree>
      <p:nvGrpSpPr>
        <p:cNvPr id="132" name="GroupShape 13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133" name="Shape 133"/>
          <p:cNvSpPr txBox="true"/>
          <p:nvPr isPhoto="false"/>
        </p:nvSpPr>
        <p:spPr>
          <a:xfrm flipH="false" flipV="false" rot="0">
            <a:off x="196235" y="379801"/>
            <a:ext cx="286860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t>Выбрать ребёнка из списка</a:t>
            </a:r>
          </a:p>
        </p:txBody>
      </p:sp>
      <p:pic>
        <p:nvPicPr>
          <p:cNvPr id="135" name="Shape 135"/>
          <p:cNvPicPr preferRelativeResize="true"/>
          <p:nvPr isPhoto="false"/>
        </p:nvPicPr>
        <p:blipFill>
          <a:blip r:embed="rId1"/>
          <a:srcRect b="46304" l="0" r="0" t="26733"/>
          <a:stretch/>
        </p:blipFill>
        <p:spPr>
          <a:xfrm flipH="false" flipV="false" rot="0">
            <a:off x="4133891" y="195310"/>
            <a:ext cx="7935577" cy="1368865"/>
          </a:xfrm>
          <a:prstGeom prst="rect">
            <a:avLst/>
          </a:prstGeom>
        </p:spPr>
      </p:pic>
      <p:sp>
        <p:nvSpPr>
          <p:cNvPr id="136" name="Shape 136"/>
          <p:cNvSpPr txBox="false"/>
          <p:nvPr isPhoto="false"/>
        </p:nvSpPr>
        <p:spPr>
          <a:xfrm flipH="false" flipV="false" rot="0">
            <a:off x="4296792" y="379801"/>
            <a:ext cx="7698972" cy="4547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37" name="Shape 137"/>
          <p:cNvSpPr txBox="false"/>
          <p:nvPr isPhoto="false"/>
        </p:nvSpPr>
        <p:spPr>
          <a:xfrm flipH="false" flipV="false" rot="0">
            <a:off x="3064842" y="564467"/>
            <a:ext cx="1231950" cy="42684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sp>
        <p:nvSpPr>
          <p:cNvPr id="138" name="Shape 138"/>
          <p:cNvSpPr txBox="true"/>
          <p:nvPr isPhoto="false"/>
        </p:nvSpPr>
        <p:spPr>
          <a:xfrm flipH="false" flipV="false" rot="0">
            <a:off x="310101" y="2055181"/>
            <a:ext cx="2192844" cy="369331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t>Указать полномочия</a:t>
            </a:r>
          </a:p>
        </p:txBody>
      </p:sp>
      <p:pic>
        <p:nvPicPr>
          <p:cNvPr id="140" name="Shape 140"/>
          <p:cNvPicPr preferRelativeResize="true"/>
          <p:nvPr isPhoto="false"/>
        </p:nvPicPr>
        <p:blipFill>
          <a:blip r:embed="rId2"/>
          <a:srcRect b="46304" l="0" r="0" t="26733"/>
          <a:stretch/>
        </p:blipFill>
        <p:spPr>
          <a:xfrm flipH="false" flipV="false" rot="0">
            <a:off x="4133891" y="1740080"/>
            <a:ext cx="7935577" cy="1368865"/>
          </a:xfrm>
          <a:prstGeom prst="rect">
            <a:avLst/>
          </a:prstGeom>
        </p:spPr>
      </p:pic>
      <p:sp>
        <p:nvSpPr>
          <p:cNvPr id="141" name="Shape 141"/>
          <p:cNvSpPr txBox="false"/>
          <p:nvPr isPhoto="false"/>
        </p:nvSpPr>
        <p:spPr>
          <a:xfrm flipH="false" flipV="false" rot="0">
            <a:off x="4296792" y="2307735"/>
            <a:ext cx="7698972" cy="454699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42" name="Shape 142"/>
          <p:cNvSpPr txBox="false"/>
          <p:nvPr isPhoto="false"/>
        </p:nvSpPr>
        <p:spPr>
          <a:xfrm flipH="false" flipV="false" rot="0">
            <a:off x="2502945" y="2239847"/>
            <a:ext cx="1793846" cy="295238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pic>
        <p:nvPicPr>
          <p:cNvPr id="144" name="Shape 144"/>
          <p:cNvPicPr preferRelativeResize="true"/>
          <p:nvPr isPhoto="false"/>
        </p:nvPicPr>
        <p:blipFill>
          <a:blip r:embed="rId3"/>
          <a:stretch/>
        </p:blipFill>
        <p:spPr>
          <a:xfrm flipH="false" flipV="false" rot="0">
            <a:off x="5042515" y="3170362"/>
            <a:ext cx="6525456" cy="3492327"/>
          </a:xfrm>
          <a:prstGeom prst="rect">
            <a:avLst/>
          </a:prstGeom>
        </p:spPr>
      </p:pic>
      <p:sp>
        <p:nvSpPr>
          <p:cNvPr id="145" name="Shape 145"/>
          <p:cNvSpPr txBox="true"/>
          <p:nvPr isPhoto="false"/>
        </p:nvSpPr>
        <p:spPr>
          <a:xfrm flipH="false" flipV="false" rot="0">
            <a:off x="235664" y="3521450"/>
            <a:ext cx="34451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После выбора, данные ребёнка автоматически подтягиваются</a:t>
            </a:r>
          </a:p>
        </p:txBody>
      </p:sp>
      <p:sp>
        <p:nvSpPr>
          <p:cNvPr id="146" name="Shape 146"/>
          <p:cNvSpPr txBox="false"/>
          <p:nvPr isPhoto="false"/>
        </p:nvSpPr>
        <p:spPr>
          <a:xfrm flipH="false" flipV="false" rot="0">
            <a:off x="3680817" y="3844616"/>
            <a:ext cx="1272923" cy="88191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sp>
        <p:nvSpPr>
          <p:cNvPr id="147" name="Shape 147"/>
          <p:cNvSpPr txBox="true"/>
          <p:nvPr isPhoto="false"/>
        </p:nvSpPr>
        <p:spPr>
          <a:xfrm flipH="false" flipV="false" rot="0">
            <a:off x="904905" y="4984236"/>
            <a:ext cx="29302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Указать Специализацию по здоровью</a:t>
            </a:r>
          </a:p>
        </p:txBody>
      </p:sp>
      <p:sp>
        <p:nvSpPr>
          <p:cNvPr id="148" name="Shape 148"/>
          <p:cNvSpPr txBox="false"/>
          <p:nvPr isPhoto="false"/>
        </p:nvSpPr>
        <p:spPr>
          <a:xfrm flipH="false" flipV="false" rot="0">
            <a:off x="5184559" y="5948039"/>
            <a:ext cx="3000653" cy="452761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49" name="Shape 149"/>
          <p:cNvSpPr txBox="false"/>
          <p:nvPr isPhoto="false"/>
        </p:nvSpPr>
        <p:spPr>
          <a:xfrm flipH="false" flipV="false" rot="0">
            <a:off x="3835154" y="5307402"/>
            <a:ext cx="1349404" cy="867018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pic>
        <p:nvPicPr>
          <p:cNvPr id="151" name="Shape 151"/>
          <p:cNvPicPr preferRelativeResize="true"/>
          <p:nvPr isPhoto="false"/>
        </p:nvPicPr>
        <p:blipFill>
          <a:blip r:embed="rId4"/>
          <a:stretch/>
        </p:blipFill>
        <p:spPr>
          <a:xfrm flipH="false" flipV="false" rot="0">
            <a:off x="1727002" y="5697040"/>
            <a:ext cx="1286053" cy="781158"/>
          </a:xfrm>
          <a:prstGeom prst="rect">
            <a:avLst/>
          </a:prstGeom>
        </p:spPr>
      </p:pic>
    </p:spTree>
  </p:cSld>
</p:sld>
</file>

<file path=ppt/slides/slide7.xml><?xml version="1.0" encoding="utf-8"?>
<p:sld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>
  <p:cSld name="">
    <p:spTree>
      <p:nvGrpSpPr>
        <p:cNvPr id="152" name="GroupShape 15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153" name="Shape 153"/>
          <p:cNvSpPr txBox="true"/>
          <p:nvPr isPhoto="false"/>
        </p:nvSpPr>
        <p:spPr>
          <a:xfrm flipH="false" flipV="false" rot="0">
            <a:off x="231658" y="2344537"/>
            <a:ext cx="2365257" cy="646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Заполнить Адрес регистрации</a:t>
            </a:r>
          </a:p>
        </p:txBody>
      </p:sp>
      <p:pic>
        <p:nvPicPr>
          <p:cNvPr id="155" name="Shape 155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3007355" y="685270"/>
            <a:ext cx="6166237" cy="4463371"/>
          </a:xfrm>
          <a:prstGeom prst="rect">
            <a:avLst/>
          </a:prstGeom>
        </p:spPr>
      </p:pic>
      <p:sp>
        <p:nvSpPr>
          <p:cNvPr id="156" name="Shape 156"/>
          <p:cNvSpPr txBox="false"/>
          <p:nvPr isPhoto="false"/>
        </p:nvSpPr>
        <p:spPr>
          <a:xfrm flipH="false" flipV="false" rot="0">
            <a:off x="3070783" y="927172"/>
            <a:ext cx="2891660" cy="3710866"/>
          </a:xfrm>
          <a:prstGeom prst="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57" name="Shape 157"/>
          <p:cNvSpPr txBox="false"/>
          <p:nvPr isPhoto="false"/>
        </p:nvSpPr>
        <p:spPr>
          <a:xfrm flipH="false" flipV="false" rot="0">
            <a:off x="2596915" y="2667703"/>
            <a:ext cx="410440" cy="249253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sp>
        <p:nvSpPr>
          <p:cNvPr id="158" name="Shape 158"/>
          <p:cNvSpPr txBox="true"/>
          <p:nvPr isPhoto="false"/>
        </p:nvSpPr>
        <p:spPr>
          <a:xfrm flipH="false" flipV="false" rot="0">
            <a:off x="3892929" y="5464817"/>
            <a:ext cx="413902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Если Адрес регистрации совпадает с Адресом проживания, то нажать на кнопку совпадает</a:t>
            </a:r>
          </a:p>
        </p:txBody>
      </p:sp>
      <p:sp>
        <p:nvSpPr>
          <p:cNvPr id="159" name="Shape 159"/>
          <p:cNvSpPr txBox="false"/>
          <p:nvPr isPhoto="false"/>
        </p:nvSpPr>
        <p:spPr>
          <a:xfrm flipH="true" flipV="true" rot="0">
            <a:off x="5003654" y="5107002"/>
            <a:ext cx="958789" cy="357814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sp>
        <p:nvSpPr>
          <p:cNvPr id="160" name="Shape 160"/>
          <p:cNvSpPr txBox="false"/>
          <p:nvPr isPhoto="false"/>
        </p:nvSpPr>
        <p:spPr>
          <a:xfrm flipH="false" flipV="false" rot="0">
            <a:off x="3007355" y="4808222"/>
            <a:ext cx="2891660" cy="281385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61" name="Shape 161"/>
          <p:cNvSpPr txBox="true"/>
          <p:nvPr isPhoto="false"/>
        </p:nvSpPr>
        <p:spPr>
          <a:xfrm flipH="false" flipV="false" rot="0">
            <a:off x="9237020" y="1961056"/>
            <a:ext cx="2891660" cy="120032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Если Адрес проживания не совпадает с адресом регистрации, то заполнить поле Адрес проживания</a:t>
            </a:r>
          </a:p>
        </p:txBody>
      </p:sp>
      <p:sp>
        <p:nvSpPr>
          <p:cNvPr id="162" name="Shape 162"/>
          <p:cNvSpPr txBox="false"/>
          <p:nvPr isPhoto="false"/>
        </p:nvSpPr>
        <p:spPr>
          <a:xfrm flipH="false" flipV="false" rot="0">
            <a:off x="6054517" y="927172"/>
            <a:ext cx="2788533" cy="3710866"/>
          </a:xfrm>
          <a:prstGeom prst="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63" name="Shape 163"/>
          <p:cNvSpPr txBox="false"/>
          <p:nvPr isPhoto="false"/>
        </p:nvSpPr>
        <p:spPr>
          <a:xfrm flipH="true" flipV="false" rot="0">
            <a:off x="8843050" y="2561221"/>
            <a:ext cx="393969" cy="226367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</p:spTree>
  </p:cSld>
</p:sld>
</file>

<file path=ppt/slides/slide8.xml><?xml version="1.0" encoding="utf-8"?>
<p:sld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>
  <p:cSld name="">
    <p:spTree>
      <p:nvGrpSpPr>
        <p:cNvPr id="164" name="GroupShape 16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165" name="Shape 165"/>
          <p:cNvSpPr txBox="true"/>
          <p:nvPr isPhoto="false"/>
        </p:nvSpPr>
        <p:spPr>
          <a:xfrm flipH="false" flipV="false" rot="0">
            <a:off x="440740" y="1442582"/>
            <a:ext cx="245370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Загрузить копию документов(Родителя, Ребёнка)</a:t>
            </a:r>
          </a:p>
          <a:p>
            <a:r>
              <a:rPr sz="1400"/>
              <a:t>Необязательно*</a:t>
            </a:r>
            <a:endParaRPr sz="1400"/>
          </a:p>
        </p:txBody>
      </p:sp>
      <p:sp>
        <p:nvSpPr>
          <p:cNvPr id="166" name="Shape 166"/>
          <p:cNvSpPr txBox="true"/>
          <p:nvPr isPhoto="false"/>
        </p:nvSpPr>
        <p:spPr>
          <a:xfrm flipH="false" flipV="false" rot="0">
            <a:off x="440740" y="3076317"/>
            <a:ext cx="2357278" cy="120032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Указать способ связи, чтобы организация могла с вами связаться</a:t>
            </a:r>
          </a:p>
        </p:txBody>
      </p:sp>
      <p:pic>
        <p:nvPicPr>
          <p:cNvPr id="168" name="Shape 168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3096636" y="680387"/>
            <a:ext cx="7536951" cy="4078044"/>
          </a:xfrm>
          <a:prstGeom prst="rect">
            <a:avLst/>
          </a:prstGeom>
        </p:spPr>
      </p:pic>
      <p:sp>
        <p:nvSpPr>
          <p:cNvPr id="169" name="Shape 169"/>
          <p:cNvSpPr txBox="false"/>
          <p:nvPr isPhoto="false"/>
        </p:nvSpPr>
        <p:spPr>
          <a:xfrm flipH="false" flipV="false" rot="0">
            <a:off x="3293616" y="1704513"/>
            <a:ext cx="1748901" cy="301841"/>
          </a:xfrm>
          <a:prstGeom prst="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70" name="Shape 170"/>
          <p:cNvSpPr txBox="false"/>
          <p:nvPr isPhoto="false"/>
        </p:nvSpPr>
        <p:spPr>
          <a:xfrm flipH="false" flipV="true" rot="0">
            <a:off x="2894447" y="1855434"/>
            <a:ext cx="399169" cy="156535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sp>
        <p:nvSpPr>
          <p:cNvPr id="171" name="Shape 171"/>
          <p:cNvSpPr txBox="false"/>
          <p:nvPr isPhoto="false"/>
        </p:nvSpPr>
        <p:spPr>
          <a:xfrm flipH="false" flipV="false" rot="0">
            <a:off x="3213718" y="2796466"/>
            <a:ext cx="3400146" cy="1012052"/>
          </a:xfrm>
          <a:prstGeom prst="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72" name="Shape 172"/>
          <p:cNvSpPr txBox="false"/>
          <p:nvPr isPhoto="false"/>
        </p:nvSpPr>
        <p:spPr>
          <a:xfrm flipH="false" flipV="true" rot="0">
            <a:off x="2798018" y="3302493"/>
            <a:ext cx="415700" cy="373988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sp>
        <p:nvSpPr>
          <p:cNvPr id="173" name="Shape 173"/>
          <p:cNvSpPr txBox="true"/>
          <p:nvPr isPhoto="false"/>
        </p:nvSpPr>
        <p:spPr>
          <a:xfrm flipH="false" flipV="false" rot="0">
            <a:off x="3293616" y="5287147"/>
            <a:ext cx="23572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Нажать на кнопку Отправить заявку</a:t>
            </a:r>
          </a:p>
        </p:txBody>
      </p:sp>
      <p:sp>
        <p:nvSpPr>
          <p:cNvPr id="174" name="Shape 174"/>
          <p:cNvSpPr txBox="false"/>
          <p:nvPr isPhoto="false"/>
        </p:nvSpPr>
        <p:spPr>
          <a:xfrm flipH="false" flipV="false" rot="0">
            <a:off x="3094031" y="4276646"/>
            <a:ext cx="1620012" cy="373988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75" name="Shape 175"/>
          <p:cNvSpPr txBox="false"/>
          <p:nvPr isPhoto="false"/>
        </p:nvSpPr>
        <p:spPr>
          <a:xfrm flipH="true" flipV="true" rot="0">
            <a:off x="3904037" y="4650635"/>
            <a:ext cx="568218" cy="636511"/>
          </a:xfrm>
          <a:prstGeom prst="straightConnector1">
            <a:avLst/>
          </a:prstGeom>
          <a:ln w="6350">
            <a:solidFill>
              <a:schemeClr val="accent1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</p:spTree>
  </p:cSld>
</p:sld>
</file>

<file path=ppt/slides/slide9.xml><?xml version="1.0" encoding="utf-8"?>
<p:sld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mc:Ignorable="co w14 x14 w15" showMasterSp="true">
  <p:cSld name="">
    <p:spTree>
      <p:nvGrpSpPr>
        <p:cNvPr id="176" name="GroupShape 17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id="177" name="Shape 177"/>
          <p:cNvSpPr txBox="true"/>
          <p:nvPr isPhoto="false"/>
        </p:nvSpPr>
        <p:spPr>
          <a:xfrm flipH="false" flipV="false" rot="0">
            <a:off x="4583214" y="158656"/>
            <a:ext cx="302557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b="true" sz="1600"/>
              <a:t>Как записаться на мероприятие</a:t>
            </a:r>
            <a:endParaRPr b="true" sz="1600"/>
          </a:p>
        </p:txBody>
      </p:sp>
      <p:sp>
        <p:nvSpPr>
          <p:cNvPr id="178" name="Shape 178"/>
          <p:cNvSpPr txBox="true"/>
          <p:nvPr isPhoto="false"/>
        </p:nvSpPr>
        <p:spPr>
          <a:xfrm flipH="false" flipV="false" rot="0">
            <a:off x="640324" y="442424"/>
            <a:ext cx="33812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Перейти в раздел Мероприятия</a:t>
            </a:r>
            <a:endParaRPr sz="1400"/>
          </a:p>
        </p:txBody>
      </p:sp>
      <p:sp>
        <p:nvSpPr>
          <p:cNvPr id="179" name="Shape 179"/>
          <p:cNvSpPr txBox="true"/>
          <p:nvPr isPhoto="false"/>
        </p:nvSpPr>
        <p:spPr>
          <a:xfrm flipH="false" flipV="false" rot="0">
            <a:off x="440740" y="3076317"/>
            <a:ext cx="2357278" cy="120032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Указать способ связи, чтобы организация могла с вами связаться</a:t>
            </a:r>
          </a:p>
        </p:txBody>
      </p:sp>
      <p:sp>
        <p:nvSpPr>
          <p:cNvPr id="180" name="Shape 180"/>
          <p:cNvSpPr txBox="false"/>
          <p:nvPr isPhoto="false"/>
        </p:nvSpPr>
        <p:spPr>
          <a:xfrm flipH="false" flipV="false" rot="0">
            <a:off x="3213718" y="2796466"/>
            <a:ext cx="3400146" cy="1012052"/>
          </a:xfrm>
          <a:prstGeom prst="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81" name="Shape 181"/>
          <p:cNvSpPr txBox="false"/>
          <p:nvPr isPhoto="false"/>
        </p:nvSpPr>
        <p:spPr>
          <a:xfrm flipH="false" flipV="true" rot="0">
            <a:off x="2798018" y="3302493"/>
            <a:ext cx="415700" cy="373988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sp>
        <p:nvSpPr>
          <p:cNvPr id="182" name="Shape 182"/>
          <p:cNvSpPr txBox="true"/>
          <p:nvPr isPhoto="false"/>
        </p:nvSpPr>
        <p:spPr>
          <a:xfrm flipH="false" flipV="false" rot="0">
            <a:off x="5497367" y="5413569"/>
            <a:ext cx="39307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Нажать на кнопку Записаться</a:t>
            </a:r>
          </a:p>
        </p:txBody>
      </p:sp>
      <p:pic>
        <p:nvPicPr>
          <p:cNvPr id="184" name="Shape 184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97654" y="1191416"/>
            <a:ext cx="12192000" cy="3140963"/>
          </a:xfrm>
          <a:prstGeom prst="rect">
            <a:avLst/>
          </a:prstGeom>
        </p:spPr>
      </p:pic>
      <p:sp>
        <p:nvSpPr>
          <p:cNvPr id="185" name="Shape 185"/>
          <p:cNvSpPr txBox="false"/>
          <p:nvPr isPhoto="false"/>
        </p:nvSpPr>
        <p:spPr>
          <a:xfrm flipH="false" flipV="false" rot="0">
            <a:off x="3826276" y="1615603"/>
            <a:ext cx="1225117" cy="30184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86" name="Shape 186"/>
          <p:cNvSpPr txBox="false"/>
          <p:nvPr isPhoto="false"/>
        </p:nvSpPr>
        <p:spPr>
          <a:xfrm flipH="false" flipV="false" rot="0">
            <a:off x="2330954" y="811756"/>
            <a:ext cx="1495322" cy="954767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  <p:sp>
        <p:nvSpPr>
          <p:cNvPr id="187" name="Shape 187"/>
          <p:cNvSpPr txBox="false"/>
          <p:nvPr isPhoto="false"/>
        </p:nvSpPr>
        <p:spPr>
          <a:xfrm flipH="false" flipV="false" rot="0">
            <a:off x="7608786" y="3808595"/>
            <a:ext cx="1620012" cy="373989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anchor="ctr">
            <a:noAutofit/>
          </a:bodyPr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id="188" name="Shape 188"/>
          <p:cNvSpPr txBox="false"/>
          <p:nvPr isPhoto="false"/>
        </p:nvSpPr>
        <p:spPr>
          <a:xfrm flipH="false" flipV="true" rot="0">
            <a:off x="7462726" y="4182583"/>
            <a:ext cx="956065" cy="1230985"/>
          </a:xfrm>
          <a:prstGeom prst="straightConnector1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  <p:txBody>
          <a:bodyPr/>
          <a:p/>
        </p:txBody>
      </p:sp>
    </p:spTree>
  </p:cSld>
</p:sld>
</file>

<file path=ppt/theme/theme1.xml><?xml version="1.0" encoding="utf-8"?>
<a:theme xmlns:a="http://schemas.openxmlformats.org/drawingml/2006/main" xmlns:c="http://schemas.openxmlformats.org/drawingml/2006/chart" xmlns:co="http://ncloudtech.com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14="http://schemas.microsoft.com/office/spreadsheetml/2009/9/main" xmlns:xdr="http://schemas.openxmlformats.org/drawingml/2006/spreadsheetDrawing" xmlns:xm="http://schemas.microsoft.com/office/exce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</a:theme>
</file>

<file path=docProps/app.xml><?xml version="1.0" encoding="utf-8"?>
<Properties xmlns="http://schemas.openxmlformats.org/officeDocument/2006/extended-properties">
  <Template>Normal.dotm</Template>
  <TotalTime>0</TotalTime>
  <DocSecurity>0</DocSecurity>
  <ScaleCrop>false</ScaleCrop>
  <Application>MyOffice-CoreFramework-Android/22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2025-07-10T05:10:44Z</dcterms:modified>
</cp:coreProperties>
</file>