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1" r:id="rId4"/>
    <p:sldId id="263" r:id="rId5"/>
    <p:sldId id="260" r:id="rId6"/>
    <p:sldId id="273" r:id="rId7"/>
    <p:sldId id="274" r:id="rId8"/>
    <p:sldId id="264" r:id="rId9"/>
    <p:sldId id="265" r:id="rId10"/>
    <p:sldId id="275" r:id="rId11"/>
    <p:sldId id="278" r:id="rId12"/>
    <p:sldId id="27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05" autoAdjust="0"/>
  </p:normalViewPr>
  <p:slideViewPr>
    <p:cSldViewPr>
      <p:cViewPr>
        <p:scale>
          <a:sx n="91" d="100"/>
          <a:sy n="91" d="100"/>
        </p:scale>
        <p:origin x="-9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3027" y="5517232"/>
            <a:ext cx="5637010" cy="88211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Школа молодого педагога ОГБН ОО «ДТДМ»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Руководитель: Миткалева Л.А.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г. Ульяновск, 2023 г.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2624" cy="187220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Занятие № 3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«Эффективность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занятия - результат организации активной деятельности обучающихся»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13783"/>
            <a:ext cx="4211513" cy="281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789040"/>
            <a:ext cx="4424279" cy="172819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Активное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30963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последние годы становится актуальным использование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занятиях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активных   методов обучения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Активное обучение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это организация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ведение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образовательного процесса, направленные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всемерную активизацию учебно-познавательной деятельности обучающихся посредством широкого,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комплексного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использования как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педагогических,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 и организационно-управленческих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средств.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075358" cy="205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12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857032"/>
          </a:xfrm>
        </p:spPr>
        <p:txBody>
          <a:bodyPr/>
          <a:lstStyle/>
          <a:p>
            <a:pPr algn="ctr"/>
            <a:r>
              <a:rPr lang="ru-RU" sz="4000" dirty="0">
                <a:effectLst/>
              </a:rPr>
              <a:t>Активные методы обучения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01729"/>
              </p:ext>
            </p:extLst>
          </p:nvPr>
        </p:nvGraphicFramePr>
        <p:xfrm>
          <a:off x="395536" y="1268760"/>
          <a:ext cx="8568952" cy="5117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2592288"/>
                <a:gridCol w="2376264"/>
              </a:tblGrid>
              <a:tr h="2056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Неимитационные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Имитационные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Игровые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Неигровые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</a:tr>
              <a:tr h="4626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Проблемные лекции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Проблемные семинары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Тематические дискуссии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Мозговая атака (штурм, эстафета)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Групповая 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консультация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Педагогические игровые упражнения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Презентация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Изложение материала с заранее запланированными ошибками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Эвристическая беседа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Пресс-конференция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Поисковая лабораторная работа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Самостоятельная работа с </a:t>
                      </a: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литературой</a:t>
                      </a:r>
                    </a:p>
                  </a:txBody>
                  <a:tcPr marL="35347" marR="35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Деловые игры (исследовательская, учебная)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Игровое проектирование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Ролевая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Дидактическая </a:t>
                      </a: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Игровые ситуации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Индивидуальный </a:t>
                      </a:r>
                      <a:r>
                        <a:rPr lang="ru-RU" sz="12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и групповой тренинг</a:t>
                      </a:r>
                      <a:endParaRPr lang="ru-RU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Имитационные </a:t>
                      </a: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упражнения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Проблемная </a:t>
                      </a: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ситуация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Коллективная мыслительная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Ситуационные методы (кейс - технологии, анализ конкретных ситуаций</a:t>
                      </a:r>
                      <a:r>
                        <a:rPr lang="ru-RU" sz="12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  <a:endParaRPr lang="ru-RU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31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062" y="3645024"/>
            <a:ext cx="5433193" cy="2664296"/>
          </a:xfrm>
        </p:spPr>
        <p:txBody>
          <a:bodyPr/>
          <a:lstStyle/>
          <a:p>
            <a:r>
              <a:rPr lang="ru-RU" sz="4000" smtClean="0"/>
              <a:t>Эффект </a:t>
            </a:r>
            <a:r>
              <a:rPr lang="ru-RU" sz="4000" dirty="0"/>
              <a:t>применения </a:t>
            </a:r>
            <a:r>
              <a:rPr lang="ru-RU" sz="4000" dirty="0" smtClean="0"/>
              <a:t>активных методов </a:t>
            </a:r>
            <a:r>
              <a:rPr lang="ru-RU" sz="4000" dirty="0"/>
              <a:t>для обучающихся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568952" cy="3384376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Становление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развитие у обучающихся универсальных навыков: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способность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принимать решения и умение решать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проблемы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коммуникативные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умения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качества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ясно формулировать сообщения и четко ставить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выслушивать и принимать во внимание разные точки зрения и мнения других людей, лидерские умения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качества;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интереса и мотивации к обучению 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обучающихся;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изменение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положительную сторону отношения обучающихся к педагогу и к образовательному процессу.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0" y="3831450"/>
            <a:ext cx="3254357" cy="22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05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372168"/>
            <a:ext cx="4525888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08912" cy="345638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Высокая степень активности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обучающихся,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разнообразие мыслительной и практической деятельности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позволяют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добиться высокой эффективности в усвоении материала.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Таким образом, активные формы работы позволяют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обучающимся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реализовать свои способности, раскрыть личностный потенциал, а педагогу направить работу на формирование личностных качеств ребенка.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2512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8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занятие 8 2го\з16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r="13974"/>
          <a:stretch/>
        </p:blipFill>
        <p:spPr bwMode="auto">
          <a:xfrm>
            <a:off x="395536" y="1974324"/>
            <a:ext cx="8352928" cy="469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Образовательный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процесс в дополнительном образовании детей в большей степени зависит от проведения педагогами занятий.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Основные требования к современному занятию: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6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895678"/>
            <a:ext cx="5292080" cy="2225184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</a:rPr>
              <a:t>Занятия в образовательном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312952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подготовке к занятиям разнообразных методов, форм и технологий обучения позволяет говорить об их эффективности, является стимулом к успеху, как педагогов, так и обучающихся.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Результатом эффективного проведения занятий становится желание обучающихся посещать данное объединение.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6" y="3861048"/>
            <a:ext cx="334982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87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11239"/>
            <a:ext cx="5708399" cy="1577112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  <a:effectLst/>
              </a:rPr>
              <a:t>Что значит слово “эффективность”?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064896" cy="233744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Слово “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эффективность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” в переводе с латинского – “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эфектос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” – означает выполнение действий, результат, следствие каких-либо действий.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Учёные замечают, что чем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выше интерес и активность обучающихся  на занятии, тем выше и результат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занятия.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3040065" cy="202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2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909142"/>
            <a:ext cx="4608512" cy="22251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Эффективно проведённое </a:t>
            </a:r>
            <a:r>
              <a:rPr lang="ru-RU" dirty="0">
                <a:solidFill>
                  <a:schemeClr val="tx1"/>
                </a:solidFill>
              </a:rPr>
              <a:t>занятие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352928" cy="284149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Эффективно проведённое занятие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– это занятие, на котором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выполнены поставленные цели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задачи, достигнут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определённый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результат.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этих занятиях педагог и обучающиеся становятся единомышленниками одного общего дела: педагог - учит, обучающийся хочет научиться.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" y="3645025"/>
            <a:ext cx="396505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effectLst/>
              </a:rPr>
              <a:t>1. Эффективность </a:t>
            </a:r>
            <a:r>
              <a:rPr lang="ru-RU" sz="4800" dirty="0">
                <a:effectLst/>
              </a:rPr>
              <a:t>занятия зависит: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8345016" cy="46268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конкретности поставленных целей и задач;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заинтересованности педагога и обучающихся;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результативности;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качества преподаваемого материала;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формирования умений и навыков;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разнообразия методов и </a:t>
            </a:r>
            <a:r>
              <a:rPr lang="ru-RU" sz="2400" b="1" dirty="0" smtClean="0">
                <a:solidFill>
                  <a:schemeClr val="accent1"/>
                </a:solidFill>
              </a:rPr>
              <a:t>приёмов</a:t>
            </a:r>
            <a:r>
              <a:rPr lang="ru-RU" sz="2400" b="1" dirty="0">
                <a:solidFill>
                  <a:schemeClr val="accent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эмоциональной подачи материала;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организации индивидуальной работы;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выбора типа занятия;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прогнозирования результата занятия;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особенностей группы </a:t>
            </a:r>
            <a:r>
              <a:rPr lang="ru-RU" sz="2400" b="1" dirty="0" smtClean="0">
                <a:solidFill>
                  <a:schemeClr val="accent1"/>
                </a:solidFill>
              </a:rPr>
              <a:t>обучающихся;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541353" cy="16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59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6336704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smtClean="0">
                <a:effectLst/>
              </a:rPr>
              <a:t>2. Эффективность </a:t>
            </a:r>
            <a:r>
              <a:rPr lang="ru-RU" sz="4400" dirty="0">
                <a:effectLst/>
              </a:rPr>
              <a:t>занятия зависит: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820472" cy="496855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доступности материала;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активной работы обучающихся;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творчества;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применения ИКТ;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сотрудничества педагога и обучающихся;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процесса сопровождения;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насыщенности занятия;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обратной связи;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наименьших затрат;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от личности педагога;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стиля общения;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достижения целей;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подведения итогов и оценивания;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мастерства </a:t>
            </a:r>
            <a:r>
              <a:rPr lang="ru-RU" sz="2400" b="1" dirty="0" smtClean="0">
                <a:solidFill>
                  <a:schemeClr val="accent1"/>
                </a:solidFill>
              </a:rPr>
              <a:t>педагога</a:t>
            </a:r>
            <a:r>
              <a:rPr lang="ru-RU" sz="2400" b="1" dirty="0">
                <a:solidFill>
                  <a:schemeClr val="accent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2"/>
          <a:stretch/>
        </p:blipFill>
        <p:spPr bwMode="auto">
          <a:xfrm>
            <a:off x="6012160" y="260648"/>
            <a:ext cx="2893847" cy="212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4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295"/>
            <a:ext cx="5502802" cy="3024336"/>
          </a:xfrm>
        </p:spPr>
        <p:txBody>
          <a:bodyPr/>
          <a:lstStyle/>
          <a:p>
            <a:r>
              <a:rPr lang="ru-RU" sz="3800" dirty="0" smtClean="0">
                <a:effectLst/>
              </a:rPr>
              <a:t>Три основных способа </a:t>
            </a:r>
            <a:r>
              <a:rPr lang="ru-RU" sz="3800" dirty="0">
                <a:effectLst/>
              </a:rPr>
              <a:t> достижения  </a:t>
            </a:r>
            <a:r>
              <a:rPr lang="ru-RU" sz="3800" dirty="0" smtClean="0">
                <a:effectLst/>
              </a:rPr>
              <a:t>эффективности занятия:</a:t>
            </a:r>
            <a:r>
              <a:rPr lang="ru-RU" sz="3800" dirty="0">
                <a:effectLst/>
              </a:rPr>
              <a:t> 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501008"/>
            <a:ext cx="8424936" cy="2088232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использование педагогических технологий;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учёт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интересов и мотивации детей;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профессиональный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рост педагогов.</a:t>
            </a:r>
          </a:p>
          <a:p>
            <a:pPr marL="45720" indent="0">
              <a:buNone/>
            </a:pP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9" y="620688"/>
            <a:ext cx="3138158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61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86409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Обязательные условия занятия: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856984" cy="396044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/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создание положительного эмоционального настроя на работу у всех обучающихся;</a:t>
            </a:r>
          </a:p>
          <a:p>
            <a:pPr algn="just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сообщение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в начале занятия не только темы, но и предполагаемого порядка этапов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занятия;</a:t>
            </a:r>
          </a:p>
          <a:p>
            <a:pPr algn="just"/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при проведении  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занятия педагог должен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использовать проблемные творческие задания, позволяющие обучающимся самим выбирать вид и форму изучаемого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материала;</a:t>
            </a:r>
          </a:p>
          <a:p>
            <a:pPr algn="just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 обсуждение с обучающимися в конце занятия, что «нового узнали», что понравилось (не понравилось), что бы хотелось выполнить еще раз, а что сделать по-другому;</a:t>
            </a:r>
          </a:p>
          <a:p>
            <a:pPr algn="just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проводится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оценка работы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обучающихся,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включая анализ того, как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они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 рассуждали, чему научились, что у них получилось, а что нет и почему. </a:t>
            </a:r>
            <a:endParaRPr lang="ru-RU" sz="2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dirty="0"/>
          </a:p>
          <a:p>
            <a:pPr algn="just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4680520" cy="19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0570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6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756</TotalTime>
  <Words>486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Занятие № 3  «Эффективность занятия - результат организации активной деятельности обучающихся» </vt:lpstr>
      <vt:lpstr>Презентация PowerPoint</vt:lpstr>
      <vt:lpstr>Занятия в образовательном процессе</vt:lpstr>
      <vt:lpstr>Что значит слово “эффективность”?</vt:lpstr>
      <vt:lpstr>Эффективно проведённое занятие</vt:lpstr>
      <vt:lpstr>1. Эффективность занятия зависит:</vt:lpstr>
      <vt:lpstr>2. Эффективность занятия зависит:</vt:lpstr>
      <vt:lpstr>Три основных способа  достижения  эффективности занятия: </vt:lpstr>
      <vt:lpstr>Обязательные условия занятия:</vt:lpstr>
      <vt:lpstr>Активное обучение</vt:lpstr>
      <vt:lpstr>Активные методы обучения</vt:lpstr>
      <vt:lpstr>Эффект применения активных методов для обучающихся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 8  «Эффективность занятия - результат организации активной деятельности обучающихся»</dc:title>
  <dc:creator>user</dc:creator>
  <cp:lastModifiedBy>Lylia Mitkaleva</cp:lastModifiedBy>
  <cp:revision>73</cp:revision>
  <dcterms:created xsi:type="dcterms:W3CDTF">2019-04-02T10:43:25Z</dcterms:created>
  <dcterms:modified xsi:type="dcterms:W3CDTF">2023-12-01T08:11:20Z</dcterms:modified>
</cp:coreProperties>
</file>